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41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" y="81278"/>
            <a:ext cx="32004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0" b="1" i="0" dirty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</a:p>
        </p:txBody>
      </p:sp>
      <p:sp>
        <p:nvSpPr>
          <p:cNvPr id="4" name="Rectangle 3"/>
          <p:cNvSpPr/>
          <p:nvPr/>
        </p:nvSpPr>
        <p:spPr>
          <a:xfrm>
            <a:off x="3246120" y="228600"/>
            <a:ext cx="109728" cy="6400800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20440" y="315300"/>
            <a:ext cx="8229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 dirty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CONTENTS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20440" y="1005840"/>
            <a:ext cx="6400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C8C8C8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クリエイティブ発表資料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20440" y="1588348"/>
            <a:ext cx="1005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 dirty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1755648"/>
            <a:ext cx="7040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 dirty="0">
                <a:solidFill>
                  <a:srgbClr val="DC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コンセプト・世界観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20440" y="2594188"/>
            <a:ext cx="1005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761488"/>
            <a:ext cx="7040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DC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ビジュアルデザイン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20440" y="3600028"/>
            <a:ext cx="1005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3767328"/>
            <a:ext cx="7040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DC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制作プロセス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0440" y="4605868"/>
            <a:ext cx="1005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4773168"/>
            <a:ext cx="7040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DC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作品・実績紹介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5611708"/>
            <a:ext cx="1005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D6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54880" y="5779008"/>
            <a:ext cx="7040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DCDCDC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今後のビジョン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20440" y="45720"/>
            <a:ext cx="731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1">
                <a:solidFill>
                  <a:srgbClr val="646464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⑦大胆な文字サイズ　Yellow × Black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ユーザー設定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2026-05-03T09:26:28Z</dcterms:modified>
  <cp:category/>
</cp:coreProperties>
</file>