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3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83756-A992-4004-969B-B9FF3F71C6D0}" type="datetimeFigureOut">
              <a:rPr kumimoji="1" lang="ja-JP" altLang="en-US" smtClean="0"/>
              <a:t>2026/5/5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C4DA-5F0C-4964-80C1-243D6AD07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68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8C4DA-5F0C-4964-80C1-243D6AD07A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21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852160" y="0"/>
            <a:ext cx="6336792" cy="68580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687568" y="0"/>
            <a:ext cx="128016" cy="6858000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6126480" y="731520"/>
            <a:ext cx="5760720" cy="5394960"/>
          </a:xfrm>
          <a:prstGeom prst="rect">
            <a:avLst/>
          </a:prstGeom>
          <a:solidFill>
            <a:srgbClr val="2828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57200" y="320040"/>
            <a:ext cx="2926080" cy="91440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475488"/>
            <a:ext cx="5120640" cy="84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 i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325880"/>
            <a:ext cx="5029200" cy="384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 i="0">
                <a:solidFill>
                  <a:srgbClr val="F4511E"/>
                </a:solidFill>
              </a:rPr>
              <a:t>製品説明・営業提案資料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74519"/>
            <a:ext cx="5029200" cy="18288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57200" y="1874519"/>
            <a:ext cx="45720" cy="658368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21792" y="1984248"/>
            <a:ext cx="484632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6E6"/>
                </a:solidFill>
              </a:rPr>
              <a:t>01  会社・製品の紹介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2788920"/>
            <a:ext cx="5029200" cy="18288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57200" y="2788920"/>
            <a:ext cx="45720" cy="658368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21792" y="2898648"/>
            <a:ext cx="484632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6E6"/>
                </a:solidFill>
              </a:rPr>
              <a:t>02  お客様が抱える課題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703320"/>
            <a:ext cx="5029200" cy="18288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457200" y="3703320"/>
            <a:ext cx="45720" cy="658368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21792" y="3813048"/>
            <a:ext cx="484632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6E6"/>
                </a:solidFill>
              </a:rPr>
              <a:t>03  製品の特長・主要機能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" y="4617720"/>
            <a:ext cx="5029200" cy="18288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457200" y="4617720"/>
            <a:ext cx="45720" cy="658368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621792" y="4727448"/>
            <a:ext cx="484632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6E6"/>
                </a:solidFill>
              </a:rPr>
              <a:t>04  導入事例・実績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" y="5532120"/>
            <a:ext cx="5029200" cy="18288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457200" y="5532120"/>
            <a:ext cx="45720" cy="658368"/>
          </a:xfrm>
          <a:prstGeom prst="rect">
            <a:avLst/>
          </a:prstGeom>
          <a:solidFill>
            <a:srgbClr val="F451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21792" y="5641848"/>
            <a:ext cx="4846320" cy="475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0" i="0">
                <a:solidFill>
                  <a:srgbClr val="E6E6E6"/>
                </a:solidFill>
              </a:rPr>
              <a:t>05  料金プラン・次のステップ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"/>
            <a:ext cx="73152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00" b="0" i="1">
                <a:solidFill>
                  <a:srgbClr val="646464"/>
                </a:solidFill>
              </a:rPr>
              <a:t>⑥左右分割-製品の画像付き-　Black × Orange</a:t>
            </a:r>
          </a:p>
        </p:txBody>
      </p:sp>
      <p:pic>
        <p:nvPicPr>
          <p:cNvPr id="27" name="図 26" descr="グラフィカル ユーザー インターフェイス, アプリケーション, テーブル, Word">
            <a:extLst>
              <a:ext uri="{FF2B5EF4-FFF2-40B4-BE49-F238E27FC236}">
                <a16:creationId xmlns:a16="http://schemas.microsoft.com/office/drawing/2014/main" id="{E728BA07-2349-DD1B-8F3E-77ABB4D96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52" y="1454728"/>
            <a:ext cx="5584211" cy="37228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Arial</vt:lpstr>
      <vt:lpstr>Calibri</vt:lpstr>
      <vt:lpstr>Office Theme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隆弘 野邊</cp:lastModifiedBy>
  <cp:revision>2</cp:revision>
  <dcterms:created xsi:type="dcterms:W3CDTF">2013-01-27T09:14:16Z</dcterms:created>
  <dcterms:modified xsi:type="dcterms:W3CDTF">2026-05-05T10:26:24Z</dcterms:modified>
  <cp:category/>
</cp:coreProperties>
</file>