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solidFill>
            <a:srgbClr val="F3E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5486400" y="0"/>
            <a:ext cx="67025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6126480" y="274320"/>
            <a:ext cx="5669280" cy="5669280"/>
          </a:xfrm>
          <a:prstGeom prst="ellipse">
            <a:avLst/>
          </a:prstGeom>
          <a:solidFill>
            <a:srgbClr val="F3E5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7022592" y="1965960"/>
            <a:ext cx="777240" cy="777240"/>
          </a:xfrm>
          <a:prstGeom prst="ellipse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6885431" y="2816352"/>
            <a:ext cx="1051560" cy="1417320"/>
          </a:xfrm>
          <a:prstGeom prst="ellipse">
            <a:avLst/>
          </a:prstGeom>
          <a:solidFill>
            <a:srgbClr val="BA6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8668512" y="1600200"/>
            <a:ext cx="960120" cy="960120"/>
          </a:xfrm>
          <a:prstGeom prst="ellipse">
            <a:avLst/>
          </a:prstGeom>
          <a:solidFill>
            <a:srgbClr val="AB47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8522208" y="2633472"/>
            <a:ext cx="1261872" cy="1627632"/>
          </a:xfrm>
          <a:prstGeom prst="ellipse">
            <a:avLst/>
          </a:prstGeom>
          <a:solidFill>
            <a:srgbClr val="7B1F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10497312" y="1965960"/>
            <a:ext cx="777240" cy="777240"/>
          </a:xfrm>
          <a:prstGeom prst="ellipse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10360152" y="2816352"/>
            <a:ext cx="1051560" cy="1417320"/>
          </a:xfrm>
          <a:prstGeom prst="ellipse">
            <a:avLst/>
          </a:prstGeom>
          <a:solidFill>
            <a:srgbClr val="BA6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400800" y="4297680"/>
            <a:ext cx="5394960" cy="91440"/>
          </a:xfrm>
          <a:prstGeom prst="rect">
            <a:avLst/>
          </a:prstGeom>
          <a:solidFill>
            <a:srgbClr val="AB47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11658600" y="749808"/>
            <a:ext cx="274320" cy="274320"/>
          </a:xfrm>
          <a:prstGeom prst="ellipse">
            <a:avLst/>
          </a:prstGeom>
          <a:solidFill>
            <a:srgbClr val="BA6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6236208" y="4736592"/>
            <a:ext cx="237744" cy="237744"/>
          </a:xfrm>
          <a:prstGeom prst="ellipse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6601968" y="658368"/>
            <a:ext cx="182880" cy="182880"/>
          </a:xfrm>
          <a:prstGeom prst="ellipse">
            <a:avLst/>
          </a:prstGeom>
          <a:solidFill>
            <a:srgbClr val="BA6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11411712" y="5047488"/>
            <a:ext cx="256032" cy="256032"/>
          </a:xfrm>
          <a:prstGeom prst="ellipse">
            <a:avLst/>
          </a:prstGeom>
          <a:solidFill>
            <a:srgbClr val="CE93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6309360" y="914400"/>
            <a:ext cx="164592" cy="164592"/>
          </a:xfrm>
          <a:prstGeom prst="ellipse">
            <a:avLst/>
          </a:prstGeom>
          <a:solidFill>
            <a:srgbClr val="AB47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00800" y="4526280"/>
            <a:ext cx="53949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6A1B9A"/>
                </a:solidFill>
              </a:rPr>
              <a:t>Team Collaboration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" y="228600"/>
            <a:ext cx="4754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6A1B9A"/>
                </a:solidFill>
              </a:rPr>
              <a:t>CONTENTS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11480" y="1051560"/>
            <a:ext cx="4572000" cy="45720"/>
          </a:xfrm>
          <a:prstGeom prst="rect">
            <a:avLst/>
          </a:prstGeom>
          <a:solidFill>
            <a:srgbClr val="AB47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411480" y="1289304"/>
            <a:ext cx="475488" cy="475488"/>
          </a:xfrm>
          <a:prstGeom prst="rect">
            <a:avLst/>
          </a:prstGeom>
          <a:solidFill>
            <a:srgbClr val="AB47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11480" y="1280160"/>
            <a:ext cx="47548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24128" y="1353312"/>
            <a:ext cx="4206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6A1B9A"/>
                </a:solidFill>
              </a:rPr>
              <a:t>はじめに・背景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1480" y="2276856"/>
            <a:ext cx="475488" cy="475488"/>
          </a:xfrm>
          <a:prstGeom prst="rect">
            <a:avLst/>
          </a:prstGeom>
          <a:solidFill>
            <a:srgbClr val="AB47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11480" y="2267712"/>
            <a:ext cx="47548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24128" y="2340864"/>
            <a:ext cx="4206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6A1B9A"/>
                </a:solidFill>
              </a:rPr>
              <a:t>現状の課題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1480" y="3264408"/>
            <a:ext cx="475488" cy="475488"/>
          </a:xfrm>
          <a:prstGeom prst="rect">
            <a:avLst/>
          </a:prstGeom>
          <a:solidFill>
            <a:srgbClr val="AB47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411480" y="3255264"/>
            <a:ext cx="47548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24128" y="3328416"/>
            <a:ext cx="4206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6A1B9A"/>
                </a:solidFill>
              </a:rPr>
              <a:t>解決策の提案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1480" y="4251960"/>
            <a:ext cx="475488" cy="475488"/>
          </a:xfrm>
          <a:prstGeom prst="rect">
            <a:avLst/>
          </a:prstGeom>
          <a:solidFill>
            <a:srgbClr val="AB47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411480" y="4242816"/>
            <a:ext cx="47548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24128" y="4315968"/>
            <a:ext cx="4206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6A1B9A"/>
                </a:solidFill>
              </a:rPr>
              <a:t>実施計画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1480" y="5239512"/>
            <a:ext cx="475488" cy="475488"/>
          </a:xfrm>
          <a:prstGeom prst="rect">
            <a:avLst/>
          </a:prstGeom>
          <a:solidFill>
            <a:srgbClr val="AB47B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411480" y="5230368"/>
            <a:ext cx="47548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24128" y="5303520"/>
            <a:ext cx="4206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6A1B9A"/>
                </a:solidFill>
              </a:rPr>
              <a:t>まとめ・次のステップ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1480" y="45720"/>
            <a:ext cx="7315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B4A0BE"/>
                </a:solidFill>
              </a:rPr>
              <a:t>⑤左右分割-イラスト付き-　Pastel Purple × White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1</cp:revision>
  <dcterms:created xsi:type="dcterms:W3CDTF">2013-01-27T09:14:16Z</dcterms:created>
  <dcterms:modified xsi:type="dcterms:W3CDTF">2026-05-05T10:44:56Z</dcterms:modified>
  <cp:category/>
</cp:coreProperties>
</file>