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09360" cy="6858000"/>
          </a:xfrm>
          <a:prstGeom prst="rect">
            <a:avLst/>
          </a:prstGeom>
          <a:solidFill>
            <a:srgbClr val="0D1B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309360" y="0"/>
            <a:ext cx="5879592" cy="6858000"/>
          </a:xfrm>
          <a:prstGeom prst="rect">
            <a:avLst/>
          </a:prstGeom>
          <a:solidFill>
            <a:srgbClr val="F2ED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73152" cy="6858000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583680" y="1005840"/>
            <a:ext cx="5212080" cy="4846320"/>
          </a:xfrm>
          <a:prstGeom prst="rect">
            <a:avLst/>
          </a:prstGeom>
          <a:solidFill>
            <a:srgbClr val="F5E9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320040"/>
            <a:ext cx="54864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9A02B"/>
                </a:solidFill>
              </a:rPr>
              <a:t>AGENDA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143000"/>
            <a:ext cx="5303520" cy="45720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234440"/>
            <a:ext cx="365760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C8BE96"/>
                </a:solidFill>
              </a:rPr>
              <a:t>本日の議題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088"/>
            <a:ext cx="45720" cy="475488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94360" y="1737360"/>
            <a:ext cx="77724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C9A02B"/>
                </a:solidFill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3040" y="1847088"/>
            <a:ext cx="44805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1D2"/>
                </a:solidFill>
              </a:rPr>
              <a:t>はじめに・背景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2761488"/>
            <a:ext cx="45720" cy="475488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94360" y="2651760"/>
            <a:ext cx="77724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C9A02B"/>
                </a:solidFill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3040" y="2761488"/>
            <a:ext cx="44805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1D2"/>
                </a:solidFill>
              </a:rPr>
              <a:t>現状の課題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5887"/>
            <a:ext cx="45720" cy="475488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94360" y="3566160"/>
            <a:ext cx="77724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C9A02B"/>
                </a:solidFill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3040" y="3675887"/>
            <a:ext cx="44805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1D2"/>
                </a:solidFill>
              </a:rPr>
              <a:t>解決策の提案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4590288"/>
            <a:ext cx="45720" cy="475488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94360" y="4480560"/>
            <a:ext cx="77724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C9A02B"/>
                </a:solidFill>
              </a:rPr>
              <a:t>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3040" y="4590288"/>
            <a:ext cx="44805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1D2"/>
                </a:solidFill>
              </a:rPr>
              <a:t>実施計画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504688"/>
            <a:ext cx="45720" cy="475488"/>
          </a:xfrm>
          <a:prstGeom prst="rect">
            <a:avLst/>
          </a:prstGeom>
          <a:solidFill>
            <a:srgbClr val="C9A0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594360" y="5394960"/>
            <a:ext cx="77724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C9A02B"/>
                </a:solidFill>
              </a:rPr>
              <a:t>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3040" y="5504688"/>
            <a:ext cx="44805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1D2"/>
                </a:solidFill>
              </a:rPr>
              <a:t>まとめ・次のステップ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64008"/>
            <a:ext cx="64008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1">
                <a:solidFill>
                  <a:srgbClr val="646478"/>
                </a:solidFill>
              </a:rPr>
              <a:t>④左右分割-会社の画像付き-　Dark Navy × Gold</a:t>
            </a:r>
          </a:p>
        </p:txBody>
      </p:sp>
      <p:pic>
        <p:nvPicPr>
          <p:cNvPr id="26" name="図 25" descr="建物の間の道路">
            <a:extLst>
              <a:ext uri="{FF2B5EF4-FFF2-40B4-BE49-F238E27FC236}">
                <a16:creationId xmlns:a16="http://schemas.microsoft.com/office/drawing/2014/main" id="{61D1B1B7-026F-14B1-DB9D-BACC99FC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33" y="1537887"/>
            <a:ext cx="4646119" cy="3718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隆弘 野邊</cp:lastModifiedBy>
  <cp:revision>3</cp:revision>
  <dcterms:created xsi:type="dcterms:W3CDTF">2013-01-27T09:14:16Z</dcterms:created>
  <dcterms:modified xsi:type="dcterms:W3CDTF">2026-05-06T09:42:27Z</dcterms:modified>
  <cp:category/>
</cp:coreProperties>
</file>