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FFAB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02920" y="137160"/>
            <a:ext cx="1097280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262626"/>
                </a:solidFill>
              </a:rPr>
              <a:t>CONTENTS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097280"/>
            <a:ext cx="64008" cy="5349240"/>
          </a:xfrm>
          <a:prstGeom prst="rect">
            <a:avLst/>
          </a:prstGeom>
          <a:solidFill>
            <a:srgbClr val="FFAB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446520" y="1097280"/>
            <a:ext cx="64008" cy="5349240"/>
          </a:xfrm>
          <a:prstGeom prst="rect">
            <a:avLst/>
          </a:prstGeom>
          <a:solidFill>
            <a:srgbClr val="FFAB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016752" y="1097280"/>
            <a:ext cx="27432" cy="5349240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85800" y="1170432"/>
            <a:ext cx="52120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262626"/>
                </a:solidFill>
              </a:rPr>
              <a:t>01  はじめに・背景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1645920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プロジェクト概要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1975104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目的・背景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2505456"/>
            <a:ext cx="52120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262626"/>
                </a:solidFill>
              </a:rPr>
              <a:t>02  現状の課題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980944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課題の整理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310128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影響範囲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840480"/>
            <a:ext cx="52120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262626"/>
                </a:solidFill>
              </a:rPr>
              <a:t>03  解決策の提案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4315968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解決策A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" y="4645152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解決策B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4974336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比較検討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1170432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262626"/>
                </a:solidFill>
              </a:rPr>
              <a:t>04  実施計画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29400" y="1645920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スケジュール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29400" y="1975104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担当・役割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29400" y="2505456"/>
            <a:ext cx="5303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262626"/>
                </a:solidFill>
              </a:rPr>
              <a:t>05  まとめ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29400" y="2980944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要点の整理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29400" y="3310128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D6D6D"/>
                </a:solidFill>
              </a:rPr>
              <a:t>   ▸  次のアクション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" y="54864"/>
            <a:ext cx="7315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B4B4B4"/>
                </a:solidFill>
              </a:rPr>
              <a:t>③基本形-小項目付き-　Charcoal × Orange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1</cp:revision>
  <dcterms:created xsi:type="dcterms:W3CDTF">2013-01-27T09:14:16Z</dcterms:created>
  <dcterms:modified xsi:type="dcterms:W3CDTF">2026-05-05T10:44:29Z</dcterms:modified>
  <cp:category/>
</cp:coreProperties>
</file>