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CEF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502920" y="0"/>
            <a:ext cx="11686032" cy="1371600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64592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</a:rPr>
              <a:t>CONTENTS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024128"/>
            <a:ext cx="7315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DCE6"/>
                </a:solidFill>
              </a:rPr>
              <a:t>目　次  ／  Table of Contents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572768"/>
            <a:ext cx="11686032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58368" y="1664208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546E7A"/>
                </a:solidFill>
              </a:rPr>
              <a:t>Section 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4600" y="1664208"/>
            <a:ext cx="7315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37474F"/>
                </a:solidFill>
              </a:rPr>
              <a:t>はじめに・背景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0" y="166420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546E7A"/>
                </a:solidFill>
              </a:rPr>
              <a:t>── P.3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2487168"/>
            <a:ext cx="11686032" cy="768096"/>
          </a:xfrm>
          <a:prstGeom prst="rect">
            <a:avLst/>
          </a:prstGeom>
          <a:solidFill>
            <a:srgbClr val="E4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58368" y="2578608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546E7A"/>
                </a:solidFill>
              </a:rPr>
              <a:t>Section 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4600" y="2578608"/>
            <a:ext cx="7315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37474F"/>
                </a:solidFill>
              </a:rPr>
              <a:t>現状の課題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0" y="257860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546E7A"/>
                </a:solidFill>
              </a:rPr>
              <a:t>── P.7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" y="3401568"/>
            <a:ext cx="11686032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58368" y="3493008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546E7A"/>
                </a:solidFill>
              </a:rPr>
              <a:t>Section 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4600" y="3493008"/>
            <a:ext cx="7315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37474F"/>
                </a:solidFill>
              </a:rPr>
              <a:t>解決策の提案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0" y="349300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546E7A"/>
                </a:solidFill>
              </a:rPr>
              <a:t>── P.12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" y="4315968"/>
            <a:ext cx="11686032" cy="768096"/>
          </a:xfrm>
          <a:prstGeom prst="rect">
            <a:avLst/>
          </a:prstGeom>
          <a:solidFill>
            <a:srgbClr val="E4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58368" y="4407407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546E7A"/>
                </a:solidFill>
              </a:rPr>
              <a:t>Section 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4600" y="4407407"/>
            <a:ext cx="7315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37474F"/>
                </a:solidFill>
              </a:rPr>
              <a:t>実施計画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058400" y="4407407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546E7A"/>
                </a:solidFill>
              </a:rPr>
              <a:t>── P.18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2920" y="5230368"/>
            <a:ext cx="11686032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58368" y="5321807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546E7A"/>
                </a:solidFill>
              </a:rPr>
              <a:t>Section 05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14600" y="5321807"/>
            <a:ext cx="7315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37474F"/>
                </a:solidFill>
              </a:rPr>
              <a:t>まとめ・次のステップ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8400" y="5321807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546E7A"/>
                </a:solidFill>
              </a:rPr>
              <a:t>── P.24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54864"/>
            <a:ext cx="7315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B4B4B4"/>
                </a:solidFill>
              </a:rPr>
              <a:t>②基本形-ページ番号-　Steel Blue × Silver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1</cp:revision>
  <dcterms:created xsi:type="dcterms:W3CDTF">2013-01-27T09:14:16Z</dcterms:created>
  <dcterms:modified xsi:type="dcterms:W3CDTF">2026-05-05T10:44:17Z</dcterms:modified>
  <cp:category/>
</cp:coreProperties>
</file>