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212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88952" cy="1143000"/>
          </a:xfrm>
          <a:prstGeom prst="rect">
            <a:avLst/>
          </a:prstGeom>
          <a:solidFill>
            <a:srgbClr val="1414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1480" y="201168"/>
            <a:ext cx="10972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 dirty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CONTENTS　（アニメーション付き目次）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301752" y="1234440"/>
            <a:ext cx="2148840" cy="4937760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1752" y="1234440"/>
            <a:ext cx="2148840" cy="1097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1752" y="1371600"/>
            <a:ext cx="214884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01</a:t>
            </a:r>
          </a:p>
        </p:txBody>
      </p:sp>
      <p:sp>
        <p:nvSpPr>
          <p:cNvPr id="8" name="Rectangle 7"/>
          <p:cNvSpPr/>
          <p:nvPr/>
        </p:nvSpPr>
        <p:spPr>
          <a:xfrm>
            <a:off x="484632" y="2468880"/>
            <a:ext cx="1783080" cy="36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1480" y="2697143"/>
            <a:ext cx="1929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 dirty="0">
                <a:solidFill>
                  <a:srgbClr val="F0F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オープニング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1752" y="6071616"/>
            <a:ext cx="2148840" cy="100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70048" y="1234440"/>
            <a:ext cx="2148840" cy="4937760"/>
          </a:xfrm>
          <a:prstGeom prst="rect">
            <a:avLst/>
          </a:prstGeom>
          <a:solidFill>
            <a:srgbClr val="1A6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70048" y="1234440"/>
            <a:ext cx="2148840" cy="1097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670048" y="1371600"/>
            <a:ext cx="214884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852928" y="2468880"/>
            <a:ext cx="1783080" cy="36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79776" y="2697143"/>
            <a:ext cx="19293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F0F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Chapter 01
背景・課題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670048" y="6071616"/>
            <a:ext cx="2148840" cy="100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038344" y="1234440"/>
            <a:ext cx="2148840" cy="4937760"/>
          </a:xfrm>
          <a:prstGeom prst="rect">
            <a:avLst/>
          </a:prstGeom>
          <a:solidFill>
            <a:srgbClr val="BF36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038344" y="1234440"/>
            <a:ext cx="2148840" cy="1097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38344" y="1371600"/>
            <a:ext cx="214884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221224" y="2468880"/>
            <a:ext cx="1783080" cy="36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48072" y="2697143"/>
            <a:ext cx="19293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F0F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Chapter 02
提案内容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038344" y="6071616"/>
            <a:ext cx="2148840" cy="100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406640" y="1234440"/>
            <a:ext cx="2148840" cy="493776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406640" y="1234440"/>
            <a:ext cx="2148840" cy="1097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06640" y="1371600"/>
            <a:ext cx="214884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589519" y="2468880"/>
            <a:ext cx="1783080" cy="36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516367" y="2697143"/>
            <a:ext cx="19293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F0F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Chapter 03
実施計画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406640" y="6071616"/>
            <a:ext cx="2148840" cy="100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9774936" y="1234440"/>
            <a:ext cx="2148840" cy="4937760"/>
          </a:xfrm>
          <a:prstGeom prst="rect">
            <a:avLst/>
          </a:prstGeom>
          <a:solidFill>
            <a:srgbClr val="4A148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9774936" y="1234440"/>
            <a:ext cx="2148840" cy="10972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774936" y="1371600"/>
            <a:ext cx="214884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 i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957815" y="2468880"/>
            <a:ext cx="1783080" cy="3657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9884663" y="2697143"/>
            <a:ext cx="19293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b="1" i="0">
                <a:solidFill>
                  <a:srgbClr val="F0F0F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クロージング
Q &amp; 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774936" y="6071616"/>
            <a:ext cx="2148840" cy="100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1480" y="6236208"/>
            <a:ext cx="1133856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 i="1">
                <a:solidFill>
                  <a:srgbClr val="8C8CA5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★ アニメーション設定：「アニメーション」タブ→各カードに「フェードイン」「スライドイン」等を設定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11480" y="54864"/>
            <a:ext cx="7315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 i="1">
                <a:solidFill>
                  <a:srgbClr val="50506E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⑩アニメーション付き目次　Multi-Color（躍動感）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21" grpId="0"/>
      <p:bldP spid="27" grpId="0"/>
      <p:bldP spid="3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49</Words>
  <Application>Microsoft Office PowerPoint</Application>
  <PresentationFormat>ユーザー設定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2026-05-03T09:42:06Z</dcterms:modified>
  <cp:category/>
</cp:coreProperties>
</file>