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457200" y="411480"/>
            <a:ext cx="73152" cy="594360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85800" y="3657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F3864"/>
                </a:solidFill>
              </a:rPr>
              <a:t>CONTENTS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234440"/>
            <a:ext cx="3657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2E75B6"/>
                </a:solidFill>
              </a:rPr>
              <a:t>目　次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627632"/>
            <a:ext cx="10515600" cy="18288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5800" y="1874519"/>
            <a:ext cx="822960" cy="65836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85800" y="1929384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91640" y="2011679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82828"/>
                </a:solidFill>
              </a:rPr>
              <a:t>はじめに・背景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5800" y="2788920"/>
            <a:ext cx="822960" cy="65836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85800" y="2843784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2926079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82828"/>
                </a:solidFill>
              </a:rPr>
              <a:t>現状の課題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703320"/>
            <a:ext cx="822960" cy="65836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85800" y="3758183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384048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82828"/>
                </a:solidFill>
              </a:rPr>
              <a:t>解決策の提案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4617720"/>
            <a:ext cx="822960" cy="65836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85800" y="4672583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91640" y="475488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82828"/>
                </a:solidFill>
              </a:rPr>
              <a:t>実施計画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" y="5532120"/>
            <a:ext cx="822960" cy="65836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85800" y="5586983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91640" y="566928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82828"/>
                </a:solidFill>
              </a:rPr>
              <a:t>まとめ・次のステップ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5800" y="73152"/>
            <a:ext cx="73152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B4B4B4"/>
                </a:solidFill>
              </a:rPr>
              <a:t>①基本形　Minimal White × Navy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1</cp:revision>
  <dcterms:created xsi:type="dcterms:W3CDTF">2013-01-27T09:14:16Z</dcterms:created>
  <dcterms:modified xsi:type="dcterms:W3CDTF">2026-05-05T10:44:01Z</dcterms:modified>
  <cp:category/>
</cp:coreProperties>
</file>