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88825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5701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960120"/>
          </a:xfrm>
          <a:prstGeom prst="rect">
            <a:avLst/>
          </a:prstGeom>
          <a:solidFill>
            <a:srgbClr val="00B0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196424" y="42671"/>
            <a:ext cx="10058400" cy="4894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1000"/>
              </a:spcBef>
            </a:pPr>
            <a:r>
              <a:rPr lang="en-US" altLang="ja-JP" sz="20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⑨ </a:t>
            </a:r>
            <a:r>
              <a:rPr lang="ja-JP" altLang="ja-JP" sz="2000" b="1" dirty="0">
                <a:solidFill>
                  <a:schemeClr val="bg1"/>
                </a:solidFill>
                <a:effectLst/>
                <a:latin typeface="Meiryo UI" panose="020B060403050404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手書き風・ラフな矢印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2025" y="513418"/>
            <a:ext cx="1069848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>
                <a:solidFill>
                  <a:srgbClr val="CFDDEE"/>
                </a:solidFill>
                <a:latin typeface="BIZ UDPゴシック"/>
              </a:rPr>
              <a:t>機械的な印象を和らげ温かみを出すタイプ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320040" y="1234440"/>
            <a:ext cx="3697224" cy="52578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ounded Rectangle 7"/>
          <p:cNvSpPr/>
          <p:nvPr/>
        </p:nvSpPr>
        <p:spPr>
          <a:xfrm>
            <a:off x="4245864" y="1234440"/>
            <a:ext cx="3697224" cy="52578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ounded Rectangle 8"/>
          <p:cNvSpPr/>
          <p:nvPr/>
        </p:nvSpPr>
        <p:spPr>
          <a:xfrm>
            <a:off x="8171688" y="1234440"/>
            <a:ext cx="3697224" cy="5257800"/>
          </a:xfrm>
          <a:prstGeom prst="roundRect">
            <a:avLst>
              <a:gd name="adj" fmla="val 5000"/>
            </a:avLst>
          </a:prstGeom>
          <a:solidFill>
            <a:srgbClr val="F7F9FC"/>
          </a:solidFill>
          <a:ln w="9525">
            <a:solidFill>
              <a:srgbClr val="D9D9D9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10" name="Freeform 9"/>
          <p:cNvSpPr/>
          <p:nvPr/>
        </p:nvSpPr>
        <p:spPr>
          <a:xfrm>
            <a:off x="731520" y="3275736"/>
            <a:ext cx="2874264" cy="113393"/>
          </a:xfrm>
          <a:custGeom>
            <a:avLst/>
            <a:gdLst/>
            <a:ahLst/>
            <a:cxnLst/>
            <a:rect l="l" t="t" r="r" b="b"/>
            <a:pathLst>
              <a:path w="2874264" h="113393">
                <a:moveTo>
                  <a:pt x="0" y="112648"/>
                </a:moveTo>
                <a:lnTo>
                  <a:pt x="102652" y="113393"/>
                </a:lnTo>
                <a:lnTo>
                  <a:pt x="205304" y="77412"/>
                </a:lnTo>
                <a:lnTo>
                  <a:pt x="307956" y="59990"/>
                </a:lnTo>
                <a:lnTo>
                  <a:pt x="410609" y="63270"/>
                </a:lnTo>
                <a:lnTo>
                  <a:pt x="513261" y="45016"/>
                </a:lnTo>
                <a:lnTo>
                  <a:pt x="615913" y="9513"/>
                </a:lnTo>
                <a:lnTo>
                  <a:pt x="718566" y="12232"/>
                </a:lnTo>
                <a:lnTo>
                  <a:pt x="821218" y="64622"/>
                </a:lnTo>
                <a:lnTo>
                  <a:pt x="923870" y="106670"/>
                </a:lnTo>
                <a:lnTo>
                  <a:pt x="1026522" y="99075"/>
                </a:lnTo>
                <a:lnTo>
                  <a:pt x="1129175" y="77613"/>
                </a:lnTo>
                <a:lnTo>
                  <a:pt x="1231827" y="79870"/>
                </a:lnTo>
                <a:lnTo>
                  <a:pt x="1334479" y="78720"/>
                </a:lnTo>
                <a:lnTo>
                  <a:pt x="1437132" y="40589"/>
                </a:lnTo>
                <a:lnTo>
                  <a:pt x="1539784" y="626"/>
                </a:lnTo>
                <a:lnTo>
                  <a:pt x="1642436" y="14489"/>
                </a:lnTo>
                <a:lnTo>
                  <a:pt x="1745088" y="66177"/>
                </a:lnTo>
                <a:lnTo>
                  <a:pt x="1847741" y="92687"/>
                </a:lnTo>
                <a:lnTo>
                  <a:pt x="1950393" y="83347"/>
                </a:lnTo>
                <a:lnTo>
                  <a:pt x="2053045" y="82881"/>
                </a:lnTo>
                <a:lnTo>
                  <a:pt x="2155698" y="99700"/>
                </a:lnTo>
                <a:lnTo>
                  <a:pt x="2258350" y="87656"/>
                </a:lnTo>
                <a:lnTo>
                  <a:pt x="2361002" y="35103"/>
                </a:lnTo>
                <a:lnTo>
                  <a:pt x="2463654" y="0"/>
                </a:lnTo>
                <a:lnTo>
                  <a:pt x="2566307" y="22406"/>
                </a:lnTo>
                <a:lnTo>
                  <a:pt x="2668959" y="63058"/>
                </a:lnTo>
                <a:lnTo>
                  <a:pt x="2771611" y="72873"/>
                </a:lnTo>
                <a:lnTo>
                  <a:pt x="2874264" y="70035"/>
                </a:lnTo>
              </a:path>
            </a:pathLst>
          </a:custGeom>
          <a:noFill/>
          <a:ln w="31750">
            <a:solidFill>
              <a:srgbClr val="704020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457200" y="3538728"/>
            <a:ext cx="342290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595959"/>
                </a:solidFill>
                <a:latin typeface="BIZ UDPゴシック"/>
              </a:rPr>
              <a:t>「頂点の編集」で
各点をドラッグして調整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20040" y="6108192"/>
            <a:ext cx="369722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フリーフォーム矢印</a:t>
            </a:r>
          </a:p>
        </p:txBody>
      </p:sp>
      <p:sp>
        <p:nvSpPr>
          <p:cNvPr id="14" name="Freeform 13"/>
          <p:cNvSpPr/>
          <p:nvPr/>
        </p:nvSpPr>
        <p:spPr>
          <a:xfrm>
            <a:off x="4611624" y="2798536"/>
            <a:ext cx="2965704" cy="43810"/>
          </a:xfrm>
          <a:custGeom>
            <a:avLst/>
            <a:gdLst/>
            <a:ahLst/>
            <a:cxnLst/>
            <a:rect l="l" t="t" r="r" b="b"/>
            <a:pathLst>
              <a:path w="2965704" h="43810">
                <a:moveTo>
                  <a:pt x="0" y="42801"/>
                </a:moveTo>
                <a:lnTo>
                  <a:pt x="148285" y="7695"/>
                </a:lnTo>
                <a:lnTo>
                  <a:pt x="296570" y="19597"/>
                </a:lnTo>
                <a:lnTo>
                  <a:pt x="444855" y="27279"/>
                </a:lnTo>
                <a:lnTo>
                  <a:pt x="593140" y="40519"/>
                </a:lnTo>
                <a:lnTo>
                  <a:pt x="741426" y="0"/>
                </a:lnTo>
                <a:lnTo>
                  <a:pt x="889711" y="26472"/>
                </a:lnTo>
                <a:lnTo>
                  <a:pt x="1037996" y="35980"/>
                </a:lnTo>
                <a:lnTo>
                  <a:pt x="1186281" y="22731"/>
                </a:lnTo>
                <a:lnTo>
                  <a:pt x="1334566" y="9287"/>
                </a:lnTo>
                <a:lnTo>
                  <a:pt x="1482852" y="25916"/>
                </a:lnTo>
                <a:lnTo>
                  <a:pt x="1631137" y="43810"/>
                </a:lnTo>
                <a:lnTo>
                  <a:pt x="1779422" y="4048"/>
                </a:lnTo>
                <a:lnTo>
                  <a:pt x="1927707" y="22294"/>
                </a:lnTo>
                <a:lnTo>
                  <a:pt x="2075992" y="28802"/>
                </a:lnTo>
                <a:lnTo>
                  <a:pt x="2224278" y="37215"/>
                </a:lnTo>
                <a:lnTo>
                  <a:pt x="2372563" y="1039"/>
                </a:lnTo>
                <a:lnTo>
                  <a:pt x="2520848" y="26674"/>
                </a:lnTo>
                <a:lnTo>
                  <a:pt x="2669133" y="38631"/>
                </a:lnTo>
                <a:lnTo>
                  <a:pt x="2817418" y="17337"/>
                </a:lnTo>
                <a:lnTo>
                  <a:pt x="2965704" y="12868"/>
                </a:lnTo>
              </a:path>
            </a:pathLst>
          </a:custGeom>
          <a:noFill/>
          <a:ln w="15240">
            <a:solidFill>
              <a:schemeClr val="tx1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Freeform 15"/>
          <p:cNvSpPr/>
          <p:nvPr/>
        </p:nvSpPr>
        <p:spPr>
          <a:xfrm>
            <a:off x="4611624" y="3216886"/>
            <a:ext cx="2737104" cy="21891"/>
          </a:xfrm>
          <a:custGeom>
            <a:avLst/>
            <a:gdLst/>
            <a:ahLst/>
            <a:cxnLst/>
            <a:rect l="l" t="t" r="r" b="b"/>
            <a:pathLst>
              <a:path w="2737104" h="21891">
                <a:moveTo>
                  <a:pt x="0" y="21891"/>
                </a:moveTo>
                <a:lnTo>
                  <a:pt x="136855" y="13424"/>
                </a:lnTo>
                <a:lnTo>
                  <a:pt x="273710" y="776"/>
                </a:lnTo>
                <a:lnTo>
                  <a:pt x="410565" y="5285"/>
                </a:lnTo>
                <a:lnTo>
                  <a:pt x="547420" y="19344"/>
                </a:lnTo>
                <a:lnTo>
                  <a:pt x="684276" y="19234"/>
                </a:lnTo>
                <a:lnTo>
                  <a:pt x="821131" y="5140"/>
                </a:lnTo>
                <a:lnTo>
                  <a:pt x="957986" y="841"/>
                </a:lnTo>
                <a:lnTo>
                  <a:pt x="1094841" y="13590"/>
                </a:lnTo>
                <a:lnTo>
                  <a:pt x="1231696" y="21877"/>
                </a:lnTo>
                <a:lnTo>
                  <a:pt x="1368552" y="11722"/>
                </a:lnTo>
                <a:lnTo>
                  <a:pt x="1505407" y="256"/>
                </a:lnTo>
                <a:lnTo>
                  <a:pt x="1642262" y="6825"/>
                </a:lnTo>
                <a:lnTo>
                  <a:pt x="1779117" y="20345"/>
                </a:lnTo>
                <a:lnTo>
                  <a:pt x="1915972" y="18007"/>
                </a:lnTo>
                <a:lnTo>
                  <a:pt x="2052828" y="3755"/>
                </a:lnTo>
                <a:lnTo>
                  <a:pt x="2189683" y="1634"/>
                </a:lnTo>
                <a:lnTo>
                  <a:pt x="2326538" y="15223"/>
                </a:lnTo>
                <a:lnTo>
                  <a:pt x="2463393" y="21595"/>
                </a:lnTo>
                <a:lnTo>
                  <a:pt x="2600248" y="10000"/>
                </a:lnTo>
                <a:lnTo>
                  <a:pt x="2737104" y="0"/>
                </a:lnTo>
              </a:path>
            </a:pathLst>
          </a:custGeom>
          <a:noFill/>
          <a:ln w="8890">
            <a:solidFill>
              <a:schemeClr val="tx1"/>
            </a:solidFill>
            <a:tailEnd type="triangle" w="med" len="me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4383024" y="3513097"/>
            <a:ext cx="342290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dirty="0">
                <a:solidFill>
                  <a:srgbClr val="595959"/>
                </a:solidFill>
                <a:latin typeface="BIZ UDPゴシック"/>
              </a:rPr>
              <a:t>「線」カテゴリの細矢印を
使い1〜2ptに設定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245864" y="6108192"/>
            <a:ext cx="369722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鉛筆風細矢印</a:t>
            </a:r>
          </a:p>
        </p:txBody>
      </p:sp>
      <p:sp>
        <p:nvSpPr>
          <p:cNvPr id="19" name="Freeform 18"/>
          <p:cNvSpPr/>
          <p:nvPr/>
        </p:nvSpPr>
        <p:spPr>
          <a:xfrm>
            <a:off x="8652932" y="1581912"/>
            <a:ext cx="2941659" cy="2944368"/>
          </a:xfrm>
          <a:custGeom>
            <a:avLst/>
            <a:gdLst>
              <a:gd name="connsiteX0" fmla="*/ 0 w 2941659"/>
              <a:gd name="connsiteY0" fmla="*/ 0 h 2944368"/>
              <a:gd name="connsiteX1" fmla="*/ 147082 w 2941659"/>
              <a:gd name="connsiteY1" fmla="*/ 175111 h 2944368"/>
              <a:gd name="connsiteX2" fmla="*/ 294165 w 2941659"/>
              <a:gd name="connsiteY2" fmla="*/ 348124 h 2944368"/>
              <a:gd name="connsiteX3" fmla="*/ 441248 w 2941659"/>
              <a:gd name="connsiteY3" fmla="*/ 518454 h 2944368"/>
              <a:gd name="connsiteX4" fmla="*/ 588331 w 2941659"/>
              <a:gd name="connsiteY4" fmla="*/ 685618 h 2944368"/>
              <a:gd name="connsiteX5" fmla="*/ 735414 w 2941659"/>
              <a:gd name="connsiteY5" fmla="*/ 849243 h 2944368"/>
              <a:gd name="connsiteX6" fmla="*/ 882497 w 2941659"/>
              <a:gd name="connsiteY6" fmla="*/ 1009070 h 2944368"/>
              <a:gd name="connsiteX7" fmla="*/ 1029580 w 2941659"/>
              <a:gd name="connsiteY7" fmla="*/ 1164960 h 2944368"/>
              <a:gd name="connsiteX8" fmla="*/ 1176663 w 2941659"/>
              <a:gd name="connsiteY8" fmla="*/ 1316890 h 2944368"/>
              <a:gd name="connsiteX9" fmla="*/ 1323745 w 2941659"/>
              <a:gd name="connsiteY9" fmla="*/ 1464952 h 2944368"/>
              <a:gd name="connsiteX10" fmla="*/ 1470829 w 2941659"/>
              <a:gd name="connsiteY10" fmla="*/ 1609344 h 2944368"/>
              <a:gd name="connsiteX11" fmla="*/ 1617912 w 2941659"/>
              <a:gd name="connsiteY11" fmla="*/ 1750358 h 2944368"/>
              <a:gd name="connsiteX12" fmla="*/ 1764995 w 2941659"/>
              <a:gd name="connsiteY12" fmla="*/ 1888371 h 2944368"/>
              <a:gd name="connsiteX13" fmla="*/ 1912077 w 2941659"/>
              <a:gd name="connsiteY13" fmla="*/ 2023828 h 2944368"/>
              <a:gd name="connsiteX14" fmla="*/ 2059160 w 2941659"/>
              <a:gd name="connsiteY14" fmla="*/ 2157227 h 2944368"/>
              <a:gd name="connsiteX15" fmla="*/ 2206244 w 2941659"/>
              <a:gd name="connsiteY15" fmla="*/ 2289098 h 2944368"/>
              <a:gd name="connsiteX16" fmla="*/ 2353327 w 2941659"/>
              <a:gd name="connsiteY16" fmla="*/ 2419990 h 2944368"/>
              <a:gd name="connsiteX17" fmla="*/ 2500409 w 2941659"/>
              <a:gd name="connsiteY17" fmla="*/ 2550452 h 2944368"/>
              <a:gd name="connsiteX18" fmla="*/ 2647492 w 2941659"/>
              <a:gd name="connsiteY18" fmla="*/ 2681013 h 2944368"/>
              <a:gd name="connsiteX19" fmla="*/ 2794575 w 2941659"/>
              <a:gd name="connsiteY19" fmla="*/ 2812169 h 2944368"/>
              <a:gd name="connsiteX20" fmla="*/ 2941659 w 2941659"/>
              <a:gd name="connsiteY20" fmla="*/ 2944368 h 29443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2941659" h="2944368" extrusionOk="0">
                <a:moveTo>
                  <a:pt x="0" y="0"/>
                </a:moveTo>
                <a:cubicBezTo>
                  <a:pt x="33158" y="32488"/>
                  <a:pt x="106149" y="130170"/>
                  <a:pt x="147082" y="175111"/>
                </a:cubicBezTo>
                <a:cubicBezTo>
                  <a:pt x="196914" y="231059"/>
                  <a:pt x="234761" y="281998"/>
                  <a:pt x="294165" y="348124"/>
                </a:cubicBezTo>
                <a:cubicBezTo>
                  <a:pt x="355093" y="404253"/>
                  <a:pt x="380391" y="452028"/>
                  <a:pt x="441248" y="518454"/>
                </a:cubicBezTo>
                <a:cubicBezTo>
                  <a:pt x="505323" y="575361"/>
                  <a:pt x="533232" y="616792"/>
                  <a:pt x="588331" y="685618"/>
                </a:cubicBezTo>
                <a:cubicBezTo>
                  <a:pt x="635975" y="740643"/>
                  <a:pt x="669353" y="776970"/>
                  <a:pt x="735414" y="849243"/>
                </a:cubicBezTo>
                <a:cubicBezTo>
                  <a:pt x="787044" y="920041"/>
                  <a:pt x="853395" y="962469"/>
                  <a:pt x="882497" y="1009070"/>
                </a:cubicBezTo>
                <a:cubicBezTo>
                  <a:pt x="927760" y="1053519"/>
                  <a:pt x="978882" y="1108693"/>
                  <a:pt x="1029580" y="1164960"/>
                </a:cubicBezTo>
                <a:cubicBezTo>
                  <a:pt x="1100636" y="1234833"/>
                  <a:pt x="1131239" y="1275477"/>
                  <a:pt x="1176663" y="1316890"/>
                </a:cubicBezTo>
                <a:cubicBezTo>
                  <a:pt x="1217211" y="1372022"/>
                  <a:pt x="1246457" y="1398583"/>
                  <a:pt x="1323745" y="1464952"/>
                </a:cubicBezTo>
                <a:cubicBezTo>
                  <a:pt x="1385067" y="1521372"/>
                  <a:pt x="1435809" y="1585738"/>
                  <a:pt x="1470829" y="1609344"/>
                </a:cubicBezTo>
                <a:cubicBezTo>
                  <a:pt x="1523131" y="1648021"/>
                  <a:pt x="1569313" y="1692684"/>
                  <a:pt x="1617912" y="1750358"/>
                </a:cubicBezTo>
                <a:cubicBezTo>
                  <a:pt x="1642298" y="1785822"/>
                  <a:pt x="1719917" y="1859050"/>
                  <a:pt x="1764995" y="1888371"/>
                </a:cubicBezTo>
                <a:cubicBezTo>
                  <a:pt x="1825825" y="1935883"/>
                  <a:pt x="1842138" y="1959012"/>
                  <a:pt x="1912077" y="2023828"/>
                </a:cubicBezTo>
                <a:cubicBezTo>
                  <a:pt x="1963714" y="2075185"/>
                  <a:pt x="2019467" y="2125026"/>
                  <a:pt x="2059160" y="2157227"/>
                </a:cubicBezTo>
                <a:cubicBezTo>
                  <a:pt x="2104744" y="2203048"/>
                  <a:pt x="2136758" y="2219234"/>
                  <a:pt x="2206244" y="2289098"/>
                </a:cubicBezTo>
                <a:cubicBezTo>
                  <a:pt x="2272583" y="2353203"/>
                  <a:pt x="2291675" y="2367252"/>
                  <a:pt x="2353327" y="2419990"/>
                </a:cubicBezTo>
                <a:cubicBezTo>
                  <a:pt x="2397661" y="2465976"/>
                  <a:pt x="2454923" y="2499936"/>
                  <a:pt x="2500409" y="2550452"/>
                </a:cubicBezTo>
                <a:cubicBezTo>
                  <a:pt x="2574070" y="2603488"/>
                  <a:pt x="2588019" y="2615627"/>
                  <a:pt x="2647492" y="2681013"/>
                </a:cubicBezTo>
                <a:cubicBezTo>
                  <a:pt x="2691330" y="2718807"/>
                  <a:pt x="2767526" y="2775702"/>
                  <a:pt x="2794575" y="2812169"/>
                </a:cubicBezTo>
                <a:cubicBezTo>
                  <a:pt x="2831901" y="2842061"/>
                  <a:pt x="2892163" y="2897424"/>
                  <a:pt x="2941659" y="2944368"/>
                </a:cubicBezTo>
              </a:path>
            </a:pathLst>
          </a:custGeom>
          <a:noFill/>
          <a:ln w="35560">
            <a:solidFill>
              <a:srgbClr val="704020"/>
            </a:solidFill>
            <a:tailEnd type="triangl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/>
                    <a:ahLst/>
                    <a:cxnLst/>
                    <a:rect l="l" t="t" r="r" b="b"/>
                    <a:pathLst>
                      <a:path w="3102864" h="2944368">
                        <a:moveTo>
                          <a:pt x="0" y="0"/>
                        </a:moveTo>
                        <a:lnTo>
                          <a:pt x="155143" y="175111"/>
                        </a:lnTo>
                        <a:lnTo>
                          <a:pt x="310286" y="348124"/>
                        </a:lnTo>
                        <a:lnTo>
                          <a:pt x="465429" y="518454"/>
                        </a:lnTo>
                        <a:lnTo>
                          <a:pt x="620572" y="685618"/>
                        </a:lnTo>
                        <a:lnTo>
                          <a:pt x="775716" y="849243"/>
                        </a:lnTo>
                        <a:lnTo>
                          <a:pt x="930859" y="1009070"/>
                        </a:lnTo>
                        <a:lnTo>
                          <a:pt x="1086002" y="1164960"/>
                        </a:lnTo>
                        <a:lnTo>
                          <a:pt x="1241145" y="1316890"/>
                        </a:lnTo>
                        <a:lnTo>
                          <a:pt x="1396288" y="1464952"/>
                        </a:lnTo>
                        <a:lnTo>
                          <a:pt x="1551432" y="1609344"/>
                        </a:lnTo>
                        <a:lnTo>
                          <a:pt x="1706575" y="1750358"/>
                        </a:lnTo>
                        <a:lnTo>
                          <a:pt x="1861718" y="1888371"/>
                        </a:lnTo>
                        <a:lnTo>
                          <a:pt x="2016861" y="2023828"/>
                        </a:lnTo>
                        <a:lnTo>
                          <a:pt x="2172004" y="2157227"/>
                        </a:lnTo>
                        <a:lnTo>
                          <a:pt x="2327148" y="2289098"/>
                        </a:lnTo>
                        <a:lnTo>
                          <a:pt x="2482291" y="2419990"/>
                        </a:lnTo>
                        <a:lnTo>
                          <a:pt x="2637434" y="2550452"/>
                        </a:lnTo>
                        <a:lnTo>
                          <a:pt x="2792577" y="2681013"/>
                        </a:lnTo>
                        <a:lnTo>
                          <a:pt x="2947720" y="2812169"/>
                        </a:lnTo>
                        <a:lnTo>
                          <a:pt x="3102864" y="2944368"/>
                        </a:lnTo>
                      </a:path>
                    </a:pathLst>
                  </a:custGeom>
                  <ask:type>
                    <ask:lineSketchFreehand/>
                  </ask:type>
                </ask:lineSketchStyleProps>
              </a:ext>
            </a:extLst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/>
          </a:p>
        </p:txBody>
      </p:sp>
      <p:sp>
        <p:nvSpPr>
          <p:cNvPr id="21" name="TextBox 20"/>
          <p:cNvSpPr txBox="1"/>
          <p:nvPr/>
        </p:nvSpPr>
        <p:spPr>
          <a:xfrm>
            <a:off x="8308848" y="4636008"/>
            <a:ext cx="3422904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>
                <a:solidFill>
                  <a:srgbClr val="595959"/>
                </a:solidFill>
                <a:latin typeface="BIZ UDPゴシック"/>
              </a:rPr>
              <a:t>カーブ線＋大きめの矢頭で
温かみのある印象に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71688" y="6108192"/>
            <a:ext cx="3697224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200" b="1">
                <a:solidFill>
                  <a:srgbClr val="1F3864"/>
                </a:solidFill>
                <a:latin typeface="BIZ UDPゴシック"/>
              </a:rPr>
              <a:t>手書き風ポインター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29</Words>
  <Application>Microsoft Office PowerPoint</Application>
  <PresentationFormat>ユーザー設定</PresentationFormat>
  <Paragraphs>8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Meiryo UI</vt:lpstr>
      <vt:lpstr>Arial</vt:lpstr>
      <vt:lpstr>Calibri</vt:lpstr>
      <vt:lpstr>Office Theme</vt:lpstr>
      <vt:lpstr>PowerPoint プレゼンテーション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隆弘 野邊</cp:lastModifiedBy>
  <cp:revision>2</cp:revision>
  <dcterms:created xsi:type="dcterms:W3CDTF">2013-01-27T09:14:16Z</dcterms:created>
  <dcterms:modified xsi:type="dcterms:W3CDTF">2026-08-17T22:08:19Z</dcterms:modified>
  <cp:category/>
</cp:coreProperties>
</file>