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75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38760" y="17268"/>
            <a:ext cx="10058400" cy="56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icrosoft Himalaya" panose="01010100010101010101" pitchFamily="2" charset="0"/>
              </a:rPr>
              <a:t>⑧ </a:t>
            </a:r>
            <a:r>
              <a:rPr lang="ja-JP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icrosoft Himalaya" panose="01010100010101010101" pitchFamily="2" charset="0"/>
              </a:rPr>
              <a:t>グラデーション矢印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60" y="530352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FDDEE"/>
                </a:solidFill>
                <a:latin typeface="BIZ UDPゴシック"/>
              </a:rPr>
              <a:t>色の変化で「進む」感を演出するタイプ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45864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71688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566928" y="2446020"/>
            <a:ext cx="3194304" cy="2514600"/>
          </a:xfrm>
          <a:prstGeom prst="rightArrow">
            <a:avLst/>
          </a:prstGeom>
          <a:gradFill rotWithShape="1">
            <a:gsLst>
              <a:gs pos="0">
                <a:srgbClr val="2E75B6"/>
              </a:gs>
              <a:gs pos="100000">
                <a:srgbClr val="DDEEF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40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単色フェード矢印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492752" y="2446020"/>
            <a:ext cx="3194304" cy="2514600"/>
          </a:xfrm>
          <a:prstGeom prst="rightArrow">
            <a:avLst/>
          </a:prstGeom>
          <a:gradFill rotWithShape="1">
            <a:gsLst>
              <a:gs pos="0">
                <a:srgbClr val="1F3864"/>
              </a:gs>
              <a:gs pos="100000">
                <a:srgbClr val="00B0F0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45864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2色グラデ矢印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418576" y="2446020"/>
            <a:ext cx="3194304" cy="2514600"/>
          </a:xfrm>
          <a:prstGeom prst="rightArrow">
            <a:avLst/>
          </a:prstGeom>
          <a:gradFill rotWithShape="1">
            <a:gsLst>
              <a:gs pos="0">
                <a:srgbClr val="2E75B6"/>
              </a:gs>
              <a:gs pos="50000">
                <a:srgbClr val="70AD47"/>
              </a:gs>
              <a:gs pos="100000">
                <a:srgbClr val="FFD966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71688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多色グラデ矢印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2026-08-17T21:45:09Z</dcterms:modified>
  <cp:category/>
</cp:coreProperties>
</file>