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98025" y="-8128"/>
            <a:ext cx="10058400" cy="568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⑦ </a:t>
            </a:r>
            <a:r>
              <a:rPr lang="ja-JP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分岐矢印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7492" y="530352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>
                <a:solidFill>
                  <a:srgbClr val="CFDDEE"/>
                </a:solidFill>
                <a:latin typeface="BIZ UDPゴシック"/>
              </a:rPr>
              <a:t>一つの起点から複数の選択肢や結果に分かれる流れを表すタイプ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" y="1234440"/>
            <a:ext cx="3697224" cy="52578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245864" y="1234440"/>
            <a:ext cx="3697224" cy="52578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171688" y="1234440"/>
            <a:ext cx="3697224" cy="52578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20040" y="6108192"/>
            <a:ext cx="3697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Y字型矢印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45864" y="6108192"/>
            <a:ext cx="369722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ツリー型矢印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71688" y="6108192"/>
            <a:ext cx="369722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放射型矢印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780BA02D-5380-4889-8F22-175CEFDAF3CC}"/>
              </a:ext>
            </a:extLst>
          </p:cNvPr>
          <p:cNvGrpSpPr/>
          <p:nvPr/>
        </p:nvGrpSpPr>
        <p:grpSpPr>
          <a:xfrm>
            <a:off x="8621692" y="2240803"/>
            <a:ext cx="2661221" cy="2376394"/>
            <a:chOff x="8621692" y="1110509"/>
            <a:chExt cx="2661221" cy="2376394"/>
          </a:xfrm>
        </p:grpSpPr>
        <p:sp>
          <p:nvSpPr>
            <p:cNvPr id="30" name="フリーフォーム: 図形 29">
              <a:extLst>
                <a:ext uri="{FF2B5EF4-FFF2-40B4-BE49-F238E27FC236}">
                  <a16:creationId xmlns:a16="http://schemas.microsoft.com/office/drawing/2014/main" id="{733410D9-0BA5-B4B7-5AF4-33B8BF74777A}"/>
                </a:ext>
              </a:extLst>
            </p:cNvPr>
            <p:cNvSpPr/>
            <p:nvPr/>
          </p:nvSpPr>
          <p:spPr>
            <a:xfrm>
              <a:off x="9552866" y="2206128"/>
              <a:ext cx="798872" cy="798872"/>
            </a:xfrm>
            <a:custGeom>
              <a:avLst/>
              <a:gdLst>
                <a:gd name="connsiteX0" fmla="*/ 0 w 798872"/>
                <a:gd name="connsiteY0" fmla="*/ 133148 h 798872"/>
                <a:gd name="connsiteX1" fmla="*/ 133148 w 798872"/>
                <a:gd name="connsiteY1" fmla="*/ 0 h 798872"/>
                <a:gd name="connsiteX2" fmla="*/ 665724 w 798872"/>
                <a:gd name="connsiteY2" fmla="*/ 0 h 798872"/>
                <a:gd name="connsiteX3" fmla="*/ 798872 w 798872"/>
                <a:gd name="connsiteY3" fmla="*/ 133148 h 798872"/>
                <a:gd name="connsiteX4" fmla="*/ 798872 w 798872"/>
                <a:gd name="connsiteY4" fmla="*/ 665724 h 798872"/>
                <a:gd name="connsiteX5" fmla="*/ 665724 w 798872"/>
                <a:gd name="connsiteY5" fmla="*/ 798872 h 798872"/>
                <a:gd name="connsiteX6" fmla="*/ 133148 w 798872"/>
                <a:gd name="connsiteY6" fmla="*/ 798872 h 798872"/>
                <a:gd name="connsiteX7" fmla="*/ 0 w 798872"/>
                <a:gd name="connsiteY7" fmla="*/ 665724 h 798872"/>
                <a:gd name="connsiteX8" fmla="*/ 0 w 798872"/>
                <a:gd name="connsiteY8" fmla="*/ 133148 h 79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8872" h="798872">
                  <a:moveTo>
                    <a:pt x="0" y="133148"/>
                  </a:moveTo>
                  <a:cubicBezTo>
                    <a:pt x="0" y="59612"/>
                    <a:pt x="59612" y="0"/>
                    <a:pt x="133148" y="0"/>
                  </a:cubicBezTo>
                  <a:lnTo>
                    <a:pt x="665724" y="0"/>
                  </a:lnTo>
                  <a:cubicBezTo>
                    <a:pt x="739260" y="0"/>
                    <a:pt x="798872" y="59612"/>
                    <a:pt x="798872" y="133148"/>
                  </a:cubicBezTo>
                  <a:lnTo>
                    <a:pt x="798872" y="665724"/>
                  </a:lnTo>
                  <a:cubicBezTo>
                    <a:pt x="798872" y="739260"/>
                    <a:pt x="739260" y="798872"/>
                    <a:pt x="665724" y="798872"/>
                  </a:cubicBezTo>
                  <a:lnTo>
                    <a:pt x="133148" y="798872"/>
                  </a:lnTo>
                  <a:cubicBezTo>
                    <a:pt x="59612" y="798872"/>
                    <a:pt x="0" y="739260"/>
                    <a:pt x="0" y="665724"/>
                  </a:cubicBezTo>
                  <a:lnTo>
                    <a:pt x="0" y="13314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478" tIns="69478" rIns="69478" bIns="6947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1200" kern="1200"/>
            </a:p>
          </p:txBody>
        </p:sp>
        <p:sp>
          <p:nvSpPr>
            <p:cNvPr id="31" name="フリーフォーム: 図形 30">
              <a:extLst>
                <a:ext uri="{FF2B5EF4-FFF2-40B4-BE49-F238E27FC236}">
                  <a16:creationId xmlns:a16="http://schemas.microsoft.com/office/drawing/2014/main" id="{B7A8D79A-342C-8746-0F8C-01B0F5C58EB7}"/>
                </a:ext>
              </a:extLst>
            </p:cNvPr>
            <p:cNvSpPr/>
            <p:nvPr/>
          </p:nvSpPr>
          <p:spPr>
            <a:xfrm rot="16200000">
              <a:off x="9672115" y="1925941"/>
              <a:ext cx="560375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560375" y="0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32" name="フリーフォーム: 図形 31">
              <a:extLst>
                <a:ext uri="{FF2B5EF4-FFF2-40B4-BE49-F238E27FC236}">
                  <a16:creationId xmlns:a16="http://schemas.microsoft.com/office/drawing/2014/main" id="{9BFDE5E0-D65F-521C-12BF-A78BFC6C989D}"/>
                </a:ext>
              </a:extLst>
            </p:cNvPr>
            <p:cNvSpPr/>
            <p:nvPr/>
          </p:nvSpPr>
          <p:spPr>
            <a:xfrm>
              <a:off x="9684680" y="1110509"/>
              <a:ext cx="535244" cy="535244"/>
            </a:xfrm>
            <a:custGeom>
              <a:avLst/>
              <a:gdLst>
                <a:gd name="connsiteX0" fmla="*/ 0 w 535244"/>
                <a:gd name="connsiteY0" fmla="*/ 89209 h 535244"/>
                <a:gd name="connsiteX1" fmla="*/ 89209 w 535244"/>
                <a:gd name="connsiteY1" fmla="*/ 0 h 535244"/>
                <a:gd name="connsiteX2" fmla="*/ 446035 w 535244"/>
                <a:gd name="connsiteY2" fmla="*/ 0 h 535244"/>
                <a:gd name="connsiteX3" fmla="*/ 535244 w 535244"/>
                <a:gd name="connsiteY3" fmla="*/ 89209 h 535244"/>
                <a:gd name="connsiteX4" fmla="*/ 535244 w 535244"/>
                <a:gd name="connsiteY4" fmla="*/ 446035 h 535244"/>
                <a:gd name="connsiteX5" fmla="*/ 446035 w 535244"/>
                <a:gd name="connsiteY5" fmla="*/ 535244 h 535244"/>
                <a:gd name="connsiteX6" fmla="*/ 89209 w 535244"/>
                <a:gd name="connsiteY6" fmla="*/ 535244 h 535244"/>
                <a:gd name="connsiteX7" fmla="*/ 0 w 535244"/>
                <a:gd name="connsiteY7" fmla="*/ 446035 h 535244"/>
                <a:gd name="connsiteX8" fmla="*/ 0 w 535244"/>
                <a:gd name="connsiteY8" fmla="*/ 89209 h 53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244" h="535244">
                  <a:moveTo>
                    <a:pt x="0" y="89209"/>
                  </a:moveTo>
                  <a:cubicBezTo>
                    <a:pt x="0" y="39940"/>
                    <a:pt x="39940" y="0"/>
                    <a:pt x="89209" y="0"/>
                  </a:cubicBezTo>
                  <a:lnTo>
                    <a:pt x="446035" y="0"/>
                  </a:lnTo>
                  <a:cubicBezTo>
                    <a:pt x="495304" y="0"/>
                    <a:pt x="535244" y="39940"/>
                    <a:pt x="535244" y="89209"/>
                  </a:cubicBezTo>
                  <a:lnTo>
                    <a:pt x="535244" y="446035"/>
                  </a:lnTo>
                  <a:cubicBezTo>
                    <a:pt x="535244" y="495304"/>
                    <a:pt x="495304" y="535244"/>
                    <a:pt x="446035" y="535244"/>
                  </a:cubicBezTo>
                  <a:lnTo>
                    <a:pt x="89209" y="535244"/>
                  </a:lnTo>
                  <a:cubicBezTo>
                    <a:pt x="39940" y="535244"/>
                    <a:pt x="0" y="495304"/>
                    <a:pt x="0" y="446035"/>
                  </a:cubicBezTo>
                  <a:lnTo>
                    <a:pt x="0" y="8920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448" tIns="46448" rIns="46448" bIns="46448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800" kern="1200"/>
            </a:p>
          </p:txBody>
        </p:sp>
        <p:sp>
          <p:nvSpPr>
            <p:cNvPr id="33" name="フリーフォーム: 図形 32">
              <a:extLst>
                <a:ext uri="{FF2B5EF4-FFF2-40B4-BE49-F238E27FC236}">
                  <a16:creationId xmlns:a16="http://schemas.microsoft.com/office/drawing/2014/main" id="{68D26166-1C94-5F56-209D-115DE5068E0D}"/>
                </a:ext>
              </a:extLst>
            </p:cNvPr>
            <p:cNvSpPr/>
            <p:nvPr/>
          </p:nvSpPr>
          <p:spPr>
            <a:xfrm rot="1800000">
              <a:off x="10321113" y="2950474"/>
              <a:ext cx="457181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457181" y="0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34" name="フリーフォーム: 図形 33">
              <a:extLst>
                <a:ext uri="{FF2B5EF4-FFF2-40B4-BE49-F238E27FC236}">
                  <a16:creationId xmlns:a16="http://schemas.microsoft.com/office/drawing/2014/main" id="{9FE8666C-BFAE-8CEE-D3B6-AC542F833025}"/>
                </a:ext>
              </a:extLst>
            </p:cNvPr>
            <p:cNvSpPr/>
            <p:nvPr/>
          </p:nvSpPr>
          <p:spPr>
            <a:xfrm>
              <a:off x="10747669" y="2951659"/>
              <a:ext cx="535244" cy="535244"/>
            </a:xfrm>
            <a:custGeom>
              <a:avLst/>
              <a:gdLst>
                <a:gd name="connsiteX0" fmla="*/ 0 w 535244"/>
                <a:gd name="connsiteY0" fmla="*/ 89209 h 535244"/>
                <a:gd name="connsiteX1" fmla="*/ 89209 w 535244"/>
                <a:gd name="connsiteY1" fmla="*/ 0 h 535244"/>
                <a:gd name="connsiteX2" fmla="*/ 446035 w 535244"/>
                <a:gd name="connsiteY2" fmla="*/ 0 h 535244"/>
                <a:gd name="connsiteX3" fmla="*/ 535244 w 535244"/>
                <a:gd name="connsiteY3" fmla="*/ 89209 h 535244"/>
                <a:gd name="connsiteX4" fmla="*/ 535244 w 535244"/>
                <a:gd name="connsiteY4" fmla="*/ 446035 h 535244"/>
                <a:gd name="connsiteX5" fmla="*/ 446035 w 535244"/>
                <a:gd name="connsiteY5" fmla="*/ 535244 h 535244"/>
                <a:gd name="connsiteX6" fmla="*/ 89209 w 535244"/>
                <a:gd name="connsiteY6" fmla="*/ 535244 h 535244"/>
                <a:gd name="connsiteX7" fmla="*/ 0 w 535244"/>
                <a:gd name="connsiteY7" fmla="*/ 446035 h 535244"/>
                <a:gd name="connsiteX8" fmla="*/ 0 w 535244"/>
                <a:gd name="connsiteY8" fmla="*/ 89209 h 53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244" h="535244">
                  <a:moveTo>
                    <a:pt x="0" y="89209"/>
                  </a:moveTo>
                  <a:cubicBezTo>
                    <a:pt x="0" y="39940"/>
                    <a:pt x="39940" y="0"/>
                    <a:pt x="89209" y="0"/>
                  </a:cubicBezTo>
                  <a:lnTo>
                    <a:pt x="446035" y="0"/>
                  </a:lnTo>
                  <a:cubicBezTo>
                    <a:pt x="495304" y="0"/>
                    <a:pt x="535244" y="39940"/>
                    <a:pt x="535244" y="89209"/>
                  </a:cubicBezTo>
                  <a:lnTo>
                    <a:pt x="535244" y="446035"/>
                  </a:lnTo>
                  <a:cubicBezTo>
                    <a:pt x="535244" y="495304"/>
                    <a:pt x="495304" y="535244"/>
                    <a:pt x="446035" y="535244"/>
                  </a:cubicBezTo>
                  <a:lnTo>
                    <a:pt x="89209" y="535244"/>
                  </a:lnTo>
                  <a:cubicBezTo>
                    <a:pt x="39940" y="535244"/>
                    <a:pt x="0" y="495304"/>
                    <a:pt x="0" y="446035"/>
                  </a:cubicBezTo>
                  <a:lnTo>
                    <a:pt x="0" y="8920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448" tIns="46448" rIns="46448" bIns="46448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800" kern="1200"/>
            </a:p>
          </p:txBody>
        </p:sp>
        <p:sp>
          <p:nvSpPr>
            <p:cNvPr id="35" name="フリーフォーム: 図形 34">
              <a:extLst>
                <a:ext uri="{FF2B5EF4-FFF2-40B4-BE49-F238E27FC236}">
                  <a16:creationId xmlns:a16="http://schemas.microsoft.com/office/drawing/2014/main" id="{05625904-12F7-8794-630F-BAD1A3284B5C}"/>
                </a:ext>
              </a:extLst>
            </p:cNvPr>
            <p:cNvSpPr/>
            <p:nvPr/>
          </p:nvSpPr>
          <p:spPr>
            <a:xfrm rot="9000000">
              <a:off x="9126311" y="2950474"/>
              <a:ext cx="457181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457181" y="0"/>
                  </a:ln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3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36" name="フリーフォーム: 図形 35">
              <a:extLst>
                <a:ext uri="{FF2B5EF4-FFF2-40B4-BE49-F238E27FC236}">
                  <a16:creationId xmlns:a16="http://schemas.microsoft.com/office/drawing/2014/main" id="{4D1D9604-F9EE-D91D-5668-43B6CF4A02D8}"/>
                </a:ext>
              </a:extLst>
            </p:cNvPr>
            <p:cNvSpPr/>
            <p:nvPr/>
          </p:nvSpPr>
          <p:spPr>
            <a:xfrm>
              <a:off x="8621692" y="2951659"/>
              <a:ext cx="535244" cy="535244"/>
            </a:xfrm>
            <a:custGeom>
              <a:avLst/>
              <a:gdLst>
                <a:gd name="connsiteX0" fmla="*/ 0 w 535244"/>
                <a:gd name="connsiteY0" fmla="*/ 89209 h 535244"/>
                <a:gd name="connsiteX1" fmla="*/ 89209 w 535244"/>
                <a:gd name="connsiteY1" fmla="*/ 0 h 535244"/>
                <a:gd name="connsiteX2" fmla="*/ 446035 w 535244"/>
                <a:gd name="connsiteY2" fmla="*/ 0 h 535244"/>
                <a:gd name="connsiteX3" fmla="*/ 535244 w 535244"/>
                <a:gd name="connsiteY3" fmla="*/ 89209 h 535244"/>
                <a:gd name="connsiteX4" fmla="*/ 535244 w 535244"/>
                <a:gd name="connsiteY4" fmla="*/ 446035 h 535244"/>
                <a:gd name="connsiteX5" fmla="*/ 446035 w 535244"/>
                <a:gd name="connsiteY5" fmla="*/ 535244 h 535244"/>
                <a:gd name="connsiteX6" fmla="*/ 89209 w 535244"/>
                <a:gd name="connsiteY6" fmla="*/ 535244 h 535244"/>
                <a:gd name="connsiteX7" fmla="*/ 0 w 535244"/>
                <a:gd name="connsiteY7" fmla="*/ 446035 h 535244"/>
                <a:gd name="connsiteX8" fmla="*/ 0 w 535244"/>
                <a:gd name="connsiteY8" fmla="*/ 89209 h 53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244" h="535244">
                  <a:moveTo>
                    <a:pt x="0" y="89209"/>
                  </a:moveTo>
                  <a:cubicBezTo>
                    <a:pt x="0" y="39940"/>
                    <a:pt x="39940" y="0"/>
                    <a:pt x="89209" y="0"/>
                  </a:cubicBezTo>
                  <a:lnTo>
                    <a:pt x="446035" y="0"/>
                  </a:lnTo>
                  <a:cubicBezTo>
                    <a:pt x="495304" y="0"/>
                    <a:pt x="535244" y="39940"/>
                    <a:pt x="535244" y="89209"/>
                  </a:cubicBezTo>
                  <a:lnTo>
                    <a:pt x="535244" y="446035"/>
                  </a:lnTo>
                  <a:cubicBezTo>
                    <a:pt x="535244" y="495304"/>
                    <a:pt x="495304" y="535244"/>
                    <a:pt x="446035" y="535244"/>
                  </a:cubicBezTo>
                  <a:lnTo>
                    <a:pt x="89209" y="535244"/>
                  </a:lnTo>
                  <a:cubicBezTo>
                    <a:pt x="39940" y="535244"/>
                    <a:pt x="0" y="495304"/>
                    <a:pt x="0" y="446035"/>
                  </a:cubicBezTo>
                  <a:lnTo>
                    <a:pt x="0" y="8920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448" tIns="46448" rIns="46448" bIns="46448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800" kern="1200"/>
            </a:p>
          </p:txBody>
        </p:sp>
      </p:grpSp>
      <p:sp>
        <p:nvSpPr>
          <p:cNvPr id="39" name="フリーフォーム: 図形 38">
            <a:extLst>
              <a:ext uri="{FF2B5EF4-FFF2-40B4-BE49-F238E27FC236}">
                <a16:creationId xmlns:a16="http://schemas.microsoft.com/office/drawing/2014/main" id="{66144E5F-72BF-CDE1-7126-17B7F497C40F}"/>
              </a:ext>
            </a:extLst>
          </p:cNvPr>
          <p:cNvSpPr/>
          <p:nvPr/>
        </p:nvSpPr>
        <p:spPr>
          <a:xfrm>
            <a:off x="6069131" y="3319662"/>
            <a:ext cx="1231410" cy="37222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6857"/>
                </a:lnTo>
                <a:lnTo>
                  <a:pt x="1231410" y="106857"/>
                </a:lnTo>
                <a:lnTo>
                  <a:pt x="1231410" y="213715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ja-JP" altLang="en-US" dirty="0"/>
          </a:p>
        </p:txBody>
      </p:sp>
      <p:sp>
        <p:nvSpPr>
          <p:cNvPr id="40" name="フリーフォーム: 図形 39">
            <a:extLst>
              <a:ext uri="{FF2B5EF4-FFF2-40B4-BE49-F238E27FC236}">
                <a16:creationId xmlns:a16="http://schemas.microsoft.com/office/drawing/2014/main" id="{C7BA00A0-1303-D637-31B3-D913301E0679}"/>
              </a:ext>
            </a:extLst>
          </p:cNvPr>
          <p:cNvSpPr/>
          <p:nvPr/>
        </p:nvSpPr>
        <p:spPr>
          <a:xfrm>
            <a:off x="6023411" y="3361572"/>
            <a:ext cx="91440" cy="29332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13715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41" name="フリーフォーム: 図形 40">
            <a:extLst>
              <a:ext uri="{FF2B5EF4-FFF2-40B4-BE49-F238E27FC236}">
                <a16:creationId xmlns:a16="http://schemas.microsoft.com/office/drawing/2014/main" id="{AF8AD10E-C84D-2D29-45A7-7E53482E6153}"/>
              </a:ext>
            </a:extLst>
          </p:cNvPr>
          <p:cNvSpPr/>
          <p:nvPr/>
        </p:nvSpPr>
        <p:spPr>
          <a:xfrm>
            <a:off x="4837720" y="3319662"/>
            <a:ext cx="1231410" cy="27432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231410" y="0"/>
                </a:moveTo>
                <a:lnTo>
                  <a:pt x="1231410" y="106857"/>
                </a:lnTo>
                <a:lnTo>
                  <a:pt x="0" y="106857"/>
                </a:lnTo>
                <a:lnTo>
                  <a:pt x="0" y="213715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42" name="フリーフォーム: 図形 41">
            <a:extLst>
              <a:ext uri="{FF2B5EF4-FFF2-40B4-BE49-F238E27FC236}">
                <a16:creationId xmlns:a16="http://schemas.microsoft.com/office/drawing/2014/main" id="{7F841170-0479-2B8B-A05B-2CCCE927C113}"/>
              </a:ext>
            </a:extLst>
          </p:cNvPr>
          <p:cNvSpPr/>
          <p:nvPr/>
        </p:nvSpPr>
        <p:spPr>
          <a:xfrm>
            <a:off x="5560283" y="2614032"/>
            <a:ext cx="1017694" cy="698382"/>
          </a:xfrm>
          <a:custGeom>
            <a:avLst/>
            <a:gdLst>
              <a:gd name="connsiteX0" fmla="*/ 0 w 1017694"/>
              <a:gd name="connsiteY0" fmla="*/ 0 h 508847"/>
              <a:gd name="connsiteX1" fmla="*/ 1017694 w 1017694"/>
              <a:gd name="connsiteY1" fmla="*/ 0 h 508847"/>
              <a:gd name="connsiteX2" fmla="*/ 1017694 w 1017694"/>
              <a:gd name="connsiteY2" fmla="*/ 508847 h 508847"/>
              <a:gd name="connsiteX3" fmla="*/ 0 w 1017694"/>
              <a:gd name="connsiteY3" fmla="*/ 508847 h 508847"/>
              <a:gd name="connsiteX4" fmla="*/ 0 w 1017694"/>
              <a:gd name="connsiteY4" fmla="*/ 0 h 508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4" h="508847">
                <a:moveTo>
                  <a:pt x="0" y="0"/>
                </a:moveTo>
                <a:lnTo>
                  <a:pt x="1017694" y="0"/>
                </a:lnTo>
                <a:lnTo>
                  <a:pt x="1017694" y="508847"/>
                </a:lnTo>
                <a:lnTo>
                  <a:pt x="0" y="50884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5" tIns="12065" rIns="12065" bIns="1206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kumimoji="1" lang="ja-JP" altLang="en-US" sz="1900" kern="1200"/>
          </a:p>
        </p:txBody>
      </p:sp>
      <p:sp>
        <p:nvSpPr>
          <p:cNvPr id="43" name="フリーフォーム: 図形 42">
            <a:extLst>
              <a:ext uri="{FF2B5EF4-FFF2-40B4-BE49-F238E27FC236}">
                <a16:creationId xmlns:a16="http://schemas.microsoft.com/office/drawing/2014/main" id="{A54D1292-4F4F-CCFA-E6FF-EEEBDF7BB660}"/>
              </a:ext>
            </a:extLst>
          </p:cNvPr>
          <p:cNvSpPr/>
          <p:nvPr/>
        </p:nvSpPr>
        <p:spPr>
          <a:xfrm>
            <a:off x="4328872" y="3654894"/>
            <a:ext cx="1017694" cy="698382"/>
          </a:xfrm>
          <a:custGeom>
            <a:avLst/>
            <a:gdLst>
              <a:gd name="connsiteX0" fmla="*/ 0 w 1017694"/>
              <a:gd name="connsiteY0" fmla="*/ 0 h 508847"/>
              <a:gd name="connsiteX1" fmla="*/ 1017694 w 1017694"/>
              <a:gd name="connsiteY1" fmla="*/ 0 h 508847"/>
              <a:gd name="connsiteX2" fmla="*/ 1017694 w 1017694"/>
              <a:gd name="connsiteY2" fmla="*/ 508847 h 508847"/>
              <a:gd name="connsiteX3" fmla="*/ 0 w 1017694"/>
              <a:gd name="connsiteY3" fmla="*/ 508847 h 508847"/>
              <a:gd name="connsiteX4" fmla="*/ 0 w 1017694"/>
              <a:gd name="connsiteY4" fmla="*/ 0 h 508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4" h="508847">
                <a:moveTo>
                  <a:pt x="0" y="0"/>
                </a:moveTo>
                <a:lnTo>
                  <a:pt x="1017694" y="0"/>
                </a:lnTo>
                <a:lnTo>
                  <a:pt x="1017694" y="508847"/>
                </a:lnTo>
                <a:lnTo>
                  <a:pt x="0" y="50884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5" tIns="12065" rIns="12065" bIns="1206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kumimoji="1" lang="ja-JP" altLang="en-US" sz="1900" kern="1200"/>
          </a:p>
        </p:txBody>
      </p:sp>
      <p:sp>
        <p:nvSpPr>
          <p:cNvPr id="44" name="フリーフォーム: 図形 43">
            <a:extLst>
              <a:ext uri="{FF2B5EF4-FFF2-40B4-BE49-F238E27FC236}">
                <a16:creationId xmlns:a16="http://schemas.microsoft.com/office/drawing/2014/main" id="{F0ED5E79-C566-D357-475D-06B68B107FE7}"/>
              </a:ext>
            </a:extLst>
          </p:cNvPr>
          <p:cNvSpPr/>
          <p:nvPr/>
        </p:nvSpPr>
        <p:spPr>
          <a:xfrm>
            <a:off x="5560283" y="3654894"/>
            <a:ext cx="1017694" cy="698382"/>
          </a:xfrm>
          <a:custGeom>
            <a:avLst/>
            <a:gdLst>
              <a:gd name="connsiteX0" fmla="*/ 0 w 1017694"/>
              <a:gd name="connsiteY0" fmla="*/ 0 h 508847"/>
              <a:gd name="connsiteX1" fmla="*/ 1017694 w 1017694"/>
              <a:gd name="connsiteY1" fmla="*/ 0 h 508847"/>
              <a:gd name="connsiteX2" fmla="*/ 1017694 w 1017694"/>
              <a:gd name="connsiteY2" fmla="*/ 508847 h 508847"/>
              <a:gd name="connsiteX3" fmla="*/ 0 w 1017694"/>
              <a:gd name="connsiteY3" fmla="*/ 508847 h 508847"/>
              <a:gd name="connsiteX4" fmla="*/ 0 w 1017694"/>
              <a:gd name="connsiteY4" fmla="*/ 0 h 508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4" h="508847">
                <a:moveTo>
                  <a:pt x="0" y="0"/>
                </a:moveTo>
                <a:lnTo>
                  <a:pt x="1017694" y="0"/>
                </a:lnTo>
                <a:lnTo>
                  <a:pt x="1017694" y="508847"/>
                </a:lnTo>
                <a:lnTo>
                  <a:pt x="0" y="50884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5" tIns="12065" rIns="12065" bIns="1206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kumimoji="1" lang="ja-JP" altLang="en-US" sz="1900" kern="1200"/>
          </a:p>
        </p:txBody>
      </p:sp>
      <p:sp>
        <p:nvSpPr>
          <p:cNvPr id="45" name="フリーフォーム: 図形 44">
            <a:extLst>
              <a:ext uri="{FF2B5EF4-FFF2-40B4-BE49-F238E27FC236}">
                <a16:creationId xmlns:a16="http://schemas.microsoft.com/office/drawing/2014/main" id="{2DA27114-D008-EC5D-1B6A-2B07A1870726}"/>
              </a:ext>
            </a:extLst>
          </p:cNvPr>
          <p:cNvSpPr/>
          <p:nvPr/>
        </p:nvSpPr>
        <p:spPr>
          <a:xfrm>
            <a:off x="6791694" y="3654894"/>
            <a:ext cx="1017694" cy="698382"/>
          </a:xfrm>
          <a:custGeom>
            <a:avLst/>
            <a:gdLst>
              <a:gd name="connsiteX0" fmla="*/ 0 w 1017694"/>
              <a:gd name="connsiteY0" fmla="*/ 0 h 508847"/>
              <a:gd name="connsiteX1" fmla="*/ 1017694 w 1017694"/>
              <a:gd name="connsiteY1" fmla="*/ 0 h 508847"/>
              <a:gd name="connsiteX2" fmla="*/ 1017694 w 1017694"/>
              <a:gd name="connsiteY2" fmla="*/ 508847 h 508847"/>
              <a:gd name="connsiteX3" fmla="*/ 0 w 1017694"/>
              <a:gd name="connsiteY3" fmla="*/ 508847 h 508847"/>
              <a:gd name="connsiteX4" fmla="*/ 0 w 1017694"/>
              <a:gd name="connsiteY4" fmla="*/ 0 h 508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694" h="508847">
                <a:moveTo>
                  <a:pt x="0" y="0"/>
                </a:moveTo>
                <a:lnTo>
                  <a:pt x="1017694" y="0"/>
                </a:lnTo>
                <a:lnTo>
                  <a:pt x="1017694" y="508847"/>
                </a:lnTo>
                <a:lnTo>
                  <a:pt x="0" y="50884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5" tIns="12065" rIns="12065" bIns="12065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kumimoji="1" lang="ja-JP" altLang="en-US" sz="1900" kern="1200"/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6726E9F6-69B0-E8CE-8CDF-46F8566E676B}"/>
              </a:ext>
            </a:extLst>
          </p:cNvPr>
          <p:cNvGrpSpPr/>
          <p:nvPr/>
        </p:nvGrpSpPr>
        <p:grpSpPr>
          <a:xfrm>
            <a:off x="836970" y="2112908"/>
            <a:ext cx="2084112" cy="2410828"/>
            <a:chOff x="1387304" y="2019773"/>
            <a:chExt cx="2084112" cy="2410828"/>
          </a:xfrm>
        </p:grpSpPr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BE4DAFD8-F26E-AB9F-364F-09FBF6B285F9}"/>
                </a:ext>
              </a:extLst>
            </p:cNvPr>
            <p:cNvGrpSpPr/>
            <p:nvPr/>
          </p:nvGrpSpPr>
          <p:grpSpPr>
            <a:xfrm>
              <a:off x="1387304" y="2483348"/>
              <a:ext cx="1486074" cy="1947253"/>
              <a:chOff x="40970" y="2476447"/>
              <a:chExt cx="1048383" cy="1648513"/>
            </a:xfrm>
          </p:grpSpPr>
          <p:sp>
            <p:nvSpPr>
              <p:cNvPr id="47" name="矢印: 右 46">
                <a:extLst>
                  <a:ext uri="{FF2B5EF4-FFF2-40B4-BE49-F238E27FC236}">
                    <a16:creationId xmlns:a16="http://schemas.microsoft.com/office/drawing/2014/main" id="{A0C95887-0EA2-859F-0B33-3A77FB47577D}"/>
                  </a:ext>
                </a:extLst>
              </p:cNvPr>
              <p:cNvSpPr/>
              <p:nvPr/>
            </p:nvSpPr>
            <p:spPr>
              <a:xfrm rot="13487463">
                <a:off x="40970" y="2476447"/>
                <a:ext cx="1048383" cy="484632"/>
              </a:xfrm>
              <a:prstGeom prst="rightArrow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8" name="正方形/長方形 47">
                <a:extLst>
                  <a:ext uri="{FF2B5EF4-FFF2-40B4-BE49-F238E27FC236}">
                    <a16:creationId xmlns:a16="http://schemas.microsoft.com/office/drawing/2014/main" id="{1B0067B8-DB92-4A0D-FB03-9E2DC32C005F}"/>
                  </a:ext>
                </a:extLst>
              </p:cNvPr>
              <p:cNvSpPr/>
              <p:nvPr/>
            </p:nvSpPr>
            <p:spPr>
              <a:xfrm>
                <a:off x="842219" y="3014807"/>
                <a:ext cx="228007" cy="1110153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0" name="矢印: 右 49">
              <a:extLst>
                <a:ext uri="{FF2B5EF4-FFF2-40B4-BE49-F238E27FC236}">
                  <a16:creationId xmlns:a16="http://schemas.microsoft.com/office/drawing/2014/main" id="{614D2CF4-9D45-508F-BA41-4145FCD9F7D7}"/>
                </a:ext>
              </a:extLst>
            </p:cNvPr>
            <p:cNvSpPr/>
            <p:nvPr/>
          </p:nvSpPr>
          <p:spPr>
            <a:xfrm rot="18610467">
              <a:off x="2447964" y="2470769"/>
              <a:ext cx="1474447" cy="572456"/>
            </a:xfrm>
            <a:prstGeom prst="right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</Words>
  <Application>Microsoft Office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2026-08-17T22:05:25Z</dcterms:modified>
  <cp:category/>
</cp:coreProperties>
</file>