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F2FA"/>
    <a:srgbClr val="D1F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701" autoAdjust="0"/>
  </p:normalViewPr>
  <p:slideViewPr>
    <p:cSldViewPr snapToGrid="0" snapToObjects="1">
      <p:cViewPr varScale="1">
        <p:scale>
          <a:sx n="95" d="100"/>
          <a:sy n="95" d="100"/>
        </p:scale>
        <p:origin x="17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ECF2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960120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40354" y="17268"/>
            <a:ext cx="10058400" cy="568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1000"/>
              </a:spcBef>
            </a:pPr>
            <a:r>
              <a:rPr lang="en-US" altLang="ja-JP" sz="2400" b="1" dirty="0">
                <a:solidFill>
                  <a:schemeClr val="bg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⑥ </a:t>
            </a:r>
            <a:r>
              <a:rPr lang="ja-JP" altLang="ja-JP" sz="2400" b="1" dirty="0">
                <a:solidFill>
                  <a:schemeClr val="bg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点線・破線矢印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8290" y="530352"/>
            <a:ext cx="1069848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dirty="0">
                <a:solidFill>
                  <a:schemeClr val="bg1"/>
                </a:solidFill>
                <a:latin typeface="BIZ UDPゴシック"/>
              </a:rPr>
              <a:t>実線と組み合わせて補助的な関係や予定を示すタイプ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20040" y="2222698"/>
            <a:ext cx="3697224" cy="2908609"/>
          </a:xfrm>
          <a:prstGeom prst="roundRect">
            <a:avLst>
              <a:gd name="adj" fmla="val 5000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D9D9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4245864" y="2222698"/>
            <a:ext cx="3697224" cy="2908609"/>
          </a:xfrm>
          <a:prstGeom prst="roundRect">
            <a:avLst>
              <a:gd name="adj" fmla="val 5000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D9D9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8171688" y="2222698"/>
            <a:ext cx="3697224" cy="2908609"/>
          </a:xfrm>
          <a:prstGeom prst="roundRect">
            <a:avLst>
              <a:gd name="adj" fmla="val 5000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D9D9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Freeform 9"/>
          <p:cNvSpPr/>
          <p:nvPr/>
        </p:nvSpPr>
        <p:spPr>
          <a:xfrm>
            <a:off x="685800" y="2800463"/>
            <a:ext cx="2965704" cy="0"/>
          </a:xfrm>
          <a:custGeom>
            <a:avLst/>
            <a:gdLst/>
            <a:ahLst/>
            <a:cxnLst/>
            <a:rect l="l" t="t" r="r" b="b"/>
            <a:pathLst>
              <a:path w="2965704">
                <a:moveTo>
                  <a:pt x="0" y="0"/>
                </a:moveTo>
                <a:lnTo>
                  <a:pt x="2965704" y="0"/>
                </a:lnTo>
              </a:path>
            </a:pathLst>
          </a:custGeom>
          <a:noFill/>
          <a:ln w="38100">
            <a:solidFill>
              <a:srgbClr val="2E75B6"/>
            </a:solidFill>
            <a:prstDash val="sysDot"/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Freeform 10"/>
          <p:cNvSpPr/>
          <p:nvPr/>
        </p:nvSpPr>
        <p:spPr>
          <a:xfrm>
            <a:off x="685800" y="3784289"/>
            <a:ext cx="2965704" cy="0"/>
          </a:xfrm>
          <a:custGeom>
            <a:avLst/>
            <a:gdLst/>
            <a:ahLst/>
            <a:cxnLst/>
            <a:rect l="l" t="t" r="r" b="b"/>
            <a:pathLst>
              <a:path w="2965704">
                <a:moveTo>
                  <a:pt x="0" y="0"/>
                </a:moveTo>
                <a:lnTo>
                  <a:pt x="2965704" y="0"/>
                </a:lnTo>
              </a:path>
            </a:pathLst>
          </a:custGeom>
          <a:noFill/>
          <a:ln w="28575">
            <a:solidFill>
              <a:srgbClr val="595959"/>
            </a:solidFill>
            <a:prstDash val="solid"/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0080" y="3830009"/>
            <a:ext cx="305714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 dirty="0">
                <a:solidFill>
                  <a:srgbClr val="595959"/>
                </a:solidFill>
                <a:latin typeface="BIZ UDPゴシック"/>
              </a:rPr>
              <a:t>実線との比較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20040" y="4665261"/>
            <a:ext cx="36972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dirty="0">
                <a:solidFill>
                  <a:srgbClr val="1F3864"/>
                </a:solidFill>
                <a:latin typeface="BIZ UDPゴシック"/>
              </a:rPr>
              <a:t>均等点線矢印</a:t>
            </a:r>
          </a:p>
        </p:txBody>
      </p:sp>
      <p:sp>
        <p:nvSpPr>
          <p:cNvPr id="14" name="Freeform 13"/>
          <p:cNvSpPr/>
          <p:nvPr/>
        </p:nvSpPr>
        <p:spPr>
          <a:xfrm>
            <a:off x="4611624" y="3275952"/>
            <a:ext cx="2965704" cy="0"/>
          </a:xfrm>
          <a:custGeom>
            <a:avLst/>
            <a:gdLst/>
            <a:ahLst/>
            <a:cxnLst/>
            <a:rect l="l" t="t" r="r" b="b"/>
            <a:pathLst>
              <a:path w="2965704">
                <a:moveTo>
                  <a:pt x="0" y="0"/>
                </a:moveTo>
                <a:lnTo>
                  <a:pt x="2965704" y="0"/>
                </a:lnTo>
              </a:path>
            </a:pathLst>
          </a:custGeom>
          <a:noFill/>
          <a:ln w="31750">
            <a:solidFill>
              <a:srgbClr val="FF0000"/>
            </a:solidFill>
            <a:prstDash val="dash"/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245864" y="4670311"/>
            <a:ext cx="36972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dirty="0">
                <a:solidFill>
                  <a:srgbClr val="1F3864"/>
                </a:solidFill>
                <a:latin typeface="BIZ UDPゴシック"/>
              </a:rPr>
              <a:t>細破線矢印</a:t>
            </a:r>
          </a:p>
        </p:txBody>
      </p:sp>
      <p:sp>
        <p:nvSpPr>
          <p:cNvPr id="16" name="Freeform 15"/>
          <p:cNvSpPr/>
          <p:nvPr/>
        </p:nvSpPr>
        <p:spPr>
          <a:xfrm>
            <a:off x="8537448" y="3275952"/>
            <a:ext cx="2965704" cy="0"/>
          </a:xfrm>
          <a:custGeom>
            <a:avLst/>
            <a:gdLst/>
            <a:ahLst/>
            <a:cxnLst/>
            <a:rect l="l" t="t" r="r" b="b"/>
            <a:pathLst>
              <a:path w="2965704">
                <a:moveTo>
                  <a:pt x="0" y="0"/>
                </a:moveTo>
                <a:lnTo>
                  <a:pt x="2965704" y="0"/>
                </a:lnTo>
              </a:path>
            </a:pathLst>
          </a:custGeom>
          <a:noFill/>
          <a:ln w="31750">
            <a:solidFill>
              <a:srgbClr val="92D050"/>
            </a:solidFill>
            <a:prstDash val="lgDashDot"/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171688" y="4685920"/>
            <a:ext cx="36972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dirty="0">
                <a:solidFill>
                  <a:srgbClr val="1F3864"/>
                </a:solidFill>
                <a:latin typeface="BIZ UDPゴシック"/>
              </a:rPr>
              <a:t>短長破線矢印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10</Words>
  <Application>Microsoft Office PowerPoint</Application>
  <PresentationFormat>ユーザー設定</PresentationFormat>
  <Paragraphs>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BIZ UDPゴシック</vt:lpstr>
      <vt:lpstr>Meiryo UI</vt:lpstr>
      <vt:lpstr>Arial</vt:lpstr>
      <vt:lpstr>Calibri</vt:lpstr>
      <vt:lpstr>Office Theme</vt:lpstr>
      <vt:lpstr>PowerPoint プレゼンテーション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隆弘 野邊</cp:lastModifiedBy>
  <cp:revision>2</cp:revision>
  <dcterms:created xsi:type="dcterms:W3CDTF">2013-01-27T09:14:16Z</dcterms:created>
  <dcterms:modified xsi:type="dcterms:W3CDTF">2026-08-17T21:39:05Z</dcterms:modified>
  <cp:category/>
</cp:coreProperties>
</file>