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1" autoAdjust="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E199E5-7F39-4C2C-9773-F06ECEC485C8}" type="doc">
      <dgm:prSet loTypeId="urn:microsoft.com/office/officeart/2005/8/layout/process5" loCatId="process" qsTypeId="urn:microsoft.com/office/officeart/2005/8/quickstyle/simple1" qsCatId="simple" csTypeId="urn:microsoft.com/office/officeart/2005/8/colors/colorful4" csCatId="colorful" phldr="0"/>
      <dgm:spPr/>
      <dgm:t>
        <a:bodyPr/>
        <a:lstStyle/>
        <a:p>
          <a:endParaRPr kumimoji="1" lang="ja-JP" altLang="en-US"/>
        </a:p>
      </dgm:t>
    </dgm:pt>
    <dgm:pt modelId="{DFA3CBA4-2EBA-440C-A673-374BBC3929CE}">
      <dgm:prSet phldrT="[テキスト]" phldr="1"/>
      <dgm:spPr/>
      <dgm:t>
        <a:bodyPr/>
        <a:lstStyle/>
        <a:p>
          <a:endParaRPr kumimoji="1" lang="ja-JP" altLang="en-US"/>
        </a:p>
      </dgm:t>
    </dgm:pt>
    <dgm:pt modelId="{D42C8742-6C57-418F-966F-FE2805B525B3}" type="parTrans" cxnId="{62B95986-E7FD-412C-BF83-16DA9A557861}">
      <dgm:prSet/>
      <dgm:spPr/>
      <dgm:t>
        <a:bodyPr/>
        <a:lstStyle/>
        <a:p>
          <a:endParaRPr kumimoji="1" lang="ja-JP" altLang="en-US"/>
        </a:p>
      </dgm:t>
    </dgm:pt>
    <dgm:pt modelId="{6FC4D382-15C0-46C4-BF56-8611444A83A0}" type="sibTrans" cxnId="{62B95986-E7FD-412C-BF83-16DA9A557861}">
      <dgm:prSet/>
      <dgm:spPr/>
      <dgm:t>
        <a:bodyPr/>
        <a:lstStyle/>
        <a:p>
          <a:endParaRPr kumimoji="1" lang="ja-JP" altLang="en-US"/>
        </a:p>
      </dgm:t>
    </dgm:pt>
    <dgm:pt modelId="{1A181D58-2AD6-48A7-BF33-8B9B2576DED6}">
      <dgm:prSet phldrT="[テキスト]" phldr="1"/>
      <dgm:spPr/>
      <dgm:t>
        <a:bodyPr/>
        <a:lstStyle/>
        <a:p>
          <a:endParaRPr kumimoji="1" lang="ja-JP" altLang="en-US"/>
        </a:p>
      </dgm:t>
    </dgm:pt>
    <dgm:pt modelId="{94BB7B4D-829F-4499-BA1B-E6CEB5C5C558}" type="parTrans" cxnId="{5EB0317D-B454-432F-9EFB-4C2CB37C1CAA}">
      <dgm:prSet/>
      <dgm:spPr/>
      <dgm:t>
        <a:bodyPr/>
        <a:lstStyle/>
        <a:p>
          <a:endParaRPr kumimoji="1" lang="ja-JP" altLang="en-US"/>
        </a:p>
      </dgm:t>
    </dgm:pt>
    <dgm:pt modelId="{DD0B620B-DD41-4D0D-BEE0-E259BAA02DC1}" type="sibTrans" cxnId="{5EB0317D-B454-432F-9EFB-4C2CB37C1CAA}">
      <dgm:prSet/>
      <dgm:spPr/>
      <dgm:t>
        <a:bodyPr/>
        <a:lstStyle/>
        <a:p>
          <a:endParaRPr kumimoji="1" lang="ja-JP" altLang="en-US"/>
        </a:p>
      </dgm:t>
    </dgm:pt>
    <dgm:pt modelId="{8E3AA8CA-2819-495E-AFCC-BF1E6BFEDBA9}">
      <dgm:prSet phldrT="[テキスト]" phldr="1"/>
      <dgm:spPr/>
      <dgm:t>
        <a:bodyPr/>
        <a:lstStyle/>
        <a:p>
          <a:endParaRPr kumimoji="1" lang="ja-JP" altLang="en-US" dirty="0"/>
        </a:p>
      </dgm:t>
    </dgm:pt>
    <dgm:pt modelId="{4BF7F2D1-3FA4-4F4C-A0A6-AC5A372171C2}" type="parTrans" cxnId="{A4C68CC6-0E01-4425-9E5C-75BFC520333E}">
      <dgm:prSet/>
      <dgm:spPr/>
      <dgm:t>
        <a:bodyPr/>
        <a:lstStyle/>
        <a:p>
          <a:endParaRPr kumimoji="1" lang="ja-JP" altLang="en-US"/>
        </a:p>
      </dgm:t>
    </dgm:pt>
    <dgm:pt modelId="{5880811E-844D-4DF4-8169-B85D7147CFD1}" type="sibTrans" cxnId="{A4C68CC6-0E01-4425-9E5C-75BFC520333E}">
      <dgm:prSet/>
      <dgm:spPr/>
      <dgm:t>
        <a:bodyPr/>
        <a:lstStyle/>
        <a:p>
          <a:endParaRPr kumimoji="1" lang="ja-JP" altLang="en-US"/>
        </a:p>
      </dgm:t>
    </dgm:pt>
    <dgm:pt modelId="{3E4E27A4-F6F7-4869-907F-6E3714D54971}">
      <dgm:prSet phldrT="[テキスト]" phldr="1"/>
      <dgm:spPr/>
      <dgm:t>
        <a:bodyPr/>
        <a:lstStyle/>
        <a:p>
          <a:endParaRPr kumimoji="1" lang="ja-JP" altLang="en-US"/>
        </a:p>
      </dgm:t>
    </dgm:pt>
    <dgm:pt modelId="{A1ECC4FF-BAFC-4675-9FD5-7BEDA0B1C56D}" type="parTrans" cxnId="{53BE7B26-2A48-4FCF-86F5-D090CC1BEE97}">
      <dgm:prSet/>
      <dgm:spPr/>
      <dgm:t>
        <a:bodyPr/>
        <a:lstStyle/>
        <a:p>
          <a:endParaRPr kumimoji="1" lang="ja-JP" altLang="en-US"/>
        </a:p>
      </dgm:t>
    </dgm:pt>
    <dgm:pt modelId="{F79B90DB-FC4F-496C-AA46-FFF3F156B7A9}" type="sibTrans" cxnId="{53BE7B26-2A48-4FCF-86F5-D090CC1BEE97}">
      <dgm:prSet/>
      <dgm:spPr/>
      <dgm:t>
        <a:bodyPr/>
        <a:lstStyle/>
        <a:p>
          <a:endParaRPr kumimoji="1" lang="ja-JP" altLang="en-US"/>
        </a:p>
      </dgm:t>
    </dgm:pt>
    <dgm:pt modelId="{00437D44-B9C6-4491-9439-DA4EF4AAA122}">
      <dgm:prSet phldrT="[テキスト]" phldr="1"/>
      <dgm:spPr/>
      <dgm:t>
        <a:bodyPr/>
        <a:lstStyle/>
        <a:p>
          <a:endParaRPr kumimoji="1" lang="ja-JP" altLang="en-US"/>
        </a:p>
      </dgm:t>
    </dgm:pt>
    <dgm:pt modelId="{AFBF5FFD-10CB-45CD-885B-FA6FCAE835BF}" type="parTrans" cxnId="{088E75F4-0E42-4998-A863-E3789E5AFBED}">
      <dgm:prSet/>
      <dgm:spPr/>
      <dgm:t>
        <a:bodyPr/>
        <a:lstStyle/>
        <a:p>
          <a:endParaRPr kumimoji="1" lang="ja-JP" altLang="en-US"/>
        </a:p>
      </dgm:t>
    </dgm:pt>
    <dgm:pt modelId="{1013A66B-27A4-44AA-9717-912988E410A4}" type="sibTrans" cxnId="{088E75F4-0E42-4998-A863-E3789E5AFBED}">
      <dgm:prSet/>
      <dgm:spPr/>
      <dgm:t>
        <a:bodyPr/>
        <a:lstStyle/>
        <a:p>
          <a:endParaRPr kumimoji="1" lang="ja-JP" altLang="en-US"/>
        </a:p>
      </dgm:t>
    </dgm:pt>
    <dgm:pt modelId="{E629AC12-159C-4196-B3A9-4A2BD9B329B1}" type="pres">
      <dgm:prSet presAssocID="{CFE199E5-7F39-4C2C-9773-F06ECEC485C8}" presName="diagram" presStyleCnt="0">
        <dgm:presLayoutVars>
          <dgm:dir/>
          <dgm:resizeHandles val="exact"/>
        </dgm:presLayoutVars>
      </dgm:prSet>
      <dgm:spPr/>
    </dgm:pt>
    <dgm:pt modelId="{70036AA7-F58A-44F3-9940-A392B28E2950}" type="pres">
      <dgm:prSet presAssocID="{DFA3CBA4-2EBA-440C-A673-374BBC3929CE}" presName="node" presStyleLbl="node1" presStyleIdx="0" presStyleCnt="5">
        <dgm:presLayoutVars>
          <dgm:bulletEnabled val="1"/>
        </dgm:presLayoutVars>
      </dgm:prSet>
      <dgm:spPr/>
    </dgm:pt>
    <dgm:pt modelId="{89CDBC9B-2AFF-492C-8EB2-BD400FF093EC}" type="pres">
      <dgm:prSet presAssocID="{6FC4D382-15C0-46C4-BF56-8611444A83A0}" presName="sibTrans" presStyleLbl="sibTrans2D1" presStyleIdx="0" presStyleCnt="4"/>
      <dgm:spPr/>
    </dgm:pt>
    <dgm:pt modelId="{F614A8D3-11E7-4C36-82C3-F008BBC8FF07}" type="pres">
      <dgm:prSet presAssocID="{6FC4D382-15C0-46C4-BF56-8611444A83A0}" presName="connectorText" presStyleLbl="sibTrans2D1" presStyleIdx="0" presStyleCnt="4"/>
      <dgm:spPr/>
    </dgm:pt>
    <dgm:pt modelId="{9E48C07F-95A7-49A2-9F85-E2AD7AB7B138}" type="pres">
      <dgm:prSet presAssocID="{1A181D58-2AD6-48A7-BF33-8B9B2576DED6}" presName="node" presStyleLbl="node1" presStyleIdx="1" presStyleCnt="5">
        <dgm:presLayoutVars>
          <dgm:bulletEnabled val="1"/>
        </dgm:presLayoutVars>
      </dgm:prSet>
      <dgm:spPr/>
    </dgm:pt>
    <dgm:pt modelId="{94E27045-2428-4E8C-89CD-E90966217104}" type="pres">
      <dgm:prSet presAssocID="{DD0B620B-DD41-4D0D-BEE0-E259BAA02DC1}" presName="sibTrans" presStyleLbl="sibTrans2D1" presStyleIdx="1" presStyleCnt="4"/>
      <dgm:spPr/>
    </dgm:pt>
    <dgm:pt modelId="{7AEC34A6-9E12-48EE-A8B6-5A57807DC35C}" type="pres">
      <dgm:prSet presAssocID="{DD0B620B-DD41-4D0D-BEE0-E259BAA02DC1}" presName="connectorText" presStyleLbl="sibTrans2D1" presStyleIdx="1" presStyleCnt="4"/>
      <dgm:spPr/>
    </dgm:pt>
    <dgm:pt modelId="{005AC364-8E74-408C-A7EB-4AB5ACF058C5}" type="pres">
      <dgm:prSet presAssocID="{8E3AA8CA-2819-495E-AFCC-BF1E6BFEDBA9}" presName="node" presStyleLbl="node1" presStyleIdx="2" presStyleCnt="5">
        <dgm:presLayoutVars>
          <dgm:bulletEnabled val="1"/>
        </dgm:presLayoutVars>
      </dgm:prSet>
      <dgm:spPr/>
    </dgm:pt>
    <dgm:pt modelId="{5D9B1619-9DBF-433F-B3AC-7AE5C79F6D50}" type="pres">
      <dgm:prSet presAssocID="{5880811E-844D-4DF4-8169-B85D7147CFD1}" presName="sibTrans" presStyleLbl="sibTrans2D1" presStyleIdx="2" presStyleCnt="4"/>
      <dgm:spPr/>
    </dgm:pt>
    <dgm:pt modelId="{E5E9B7E6-3CE6-4EE9-8FD5-CC9A6E5A7A56}" type="pres">
      <dgm:prSet presAssocID="{5880811E-844D-4DF4-8169-B85D7147CFD1}" presName="connectorText" presStyleLbl="sibTrans2D1" presStyleIdx="2" presStyleCnt="4"/>
      <dgm:spPr/>
    </dgm:pt>
    <dgm:pt modelId="{E3D11AEF-18D1-4420-87D5-74EB738DA0F1}" type="pres">
      <dgm:prSet presAssocID="{3E4E27A4-F6F7-4869-907F-6E3714D54971}" presName="node" presStyleLbl="node1" presStyleIdx="3" presStyleCnt="5">
        <dgm:presLayoutVars>
          <dgm:bulletEnabled val="1"/>
        </dgm:presLayoutVars>
      </dgm:prSet>
      <dgm:spPr/>
    </dgm:pt>
    <dgm:pt modelId="{5A9101A8-1561-45F5-ADB4-DE45DCE375D0}" type="pres">
      <dgm:prSet presAssocID="{F79B90DB-FC4F-496C-AA46-FFF3F156B7A9}" presName="sibTrans" presStyleLbl="sibTrans2D1" presStyleIdx="3" presStyleCnt="4"/>
      <dgm:spPr/>
    </dgm:pt>
    <dgm:pt modelId="{5005B5B7-0CD0-4FCE-9B25-DD421AC1ABA5}" type="pres">
      <dgm:prSet presAssocID="{F79B90DB-FC4F-496C-AA46-FFF3F156B7A9}" presName="connectorText" presStyleLbl="sibTrans2D1" presStyleIdx="3" presStyleCnt="4"/>
      <dgm:spPr/>
    </dgm:pt>
    <dgm:pt modelId="{D9488AE5-3556-45CB-AF87-C3D5550111F3}" type="pres">
      <dgm:prSet presAssocID="{00437D44-B9C6-4491-9439-DA4EF4AAA122}" presName="node" presStyleLbl="node1" presStyleIdx="4" presStyleCnt="5">
        <dgm:presLayoutVars>
          <dgm:bulletEnabled val="1"/>
        </dgm:presLayoutVars>
      </dgm:prSet>
      <dgm:spPr/>
    </dgm:pt>
  </dgm:ptLst>
  <dgm:cxnLst>
    <dgm:cxn modelId="{E70E260B-1B28-4D48-8A95-F05A253F99A0}" type="presOf" srcId="{5880811E-844D-4DF4-8169-B85D7147CFD1}" destId="{5D9B1619-9DBF-433F-B3AC-7AE5C79F6D50}" srcOrd="0" destOrd="0" presId="urn:microsoft.com/office/officeart/2005/8/layout/process5"/>
    <dgm:cxn modelId="{53BE7B26-2A48-4FCF-86F5-D090CC1BEE97}" srcId="{CFE199E5-7F39-4C2C-9773-F06ECEC485C8}" destId="{3E4E27A4-F6F7-4869-907F-6E3714D54971}" srcOrd="3" destOrd="0" parTransId="{A1ECC4FF-BAFC-4675-9FD5-7BEDA0B1C56D}" sibTransId="{F79B90DB-FC4F-496C-AA46-FFF3F156B7A9}"/>
    <dgm:cxn modelId="{D54B6B31-8887-47DF-B7EC-D9FE1C1308F5}" type="presOf" srcId="{3E4E27A4-F6F7-4869-907F-6E3714D54971}" destId="{E3D11AEF-18D1-4420-87D5-74EB738DA0F1}" srcOrd="0" destOrd="0" presId="urn:microsoft.com/office/officeart/2005/8/layout/process5"/>
    <dgm:cxn modelId="{922ACE39-D31B-4407-8CBF-7F0C2C989472}" type="presOf" srcId="{DD0B620B-DD41-4D0D-BEE0-E259BAA02DC1}" destId="{94E27045-2428-4E8C-89CD-E90966217104}" srcOrd="0" destOrd="0" presId="urn:microsoft.com/office/officeart/2005/8/layout/process5"/>
    <dgm:cxn modelId="{A483E462-F515-4727-855E-88B5E9604314}" type="presOf" srcId="{6FC4D382-15C0-46C4-BF56-8611444A83A0}" destId="{89CDBC9B-2AFF-492C-8EB2-BD400FF093EC}" srcOrd="0" destOrd="0" presId="urn:microsoft.com/office/officeart/2005/8/layout/process5"/>
    <dgm:cxn modelId="{45DCDB64-F13D-417C-A78E-5123806E6D3F}" type="presOf" srcId="{CFE199E5-7F39-4C2C-9773-F06ECEC485C8}" destId="{E629AC12-159C-4196-B3A9-4A2BD9B329B1}" srcOrd="0" destOrd="0" presId="urn:microsoft.com/office/officeart/2005/8/layout/process5"/>
    <dgm:cxn modelId="{073D0A4B-9238-418A-8946-7F3ECDF3F3E9}" type="presOf" srcId="{6FC4D382-15C0-46C4-BF56-8611444A83A0}" destId="{F614A8D3-11E7-4C36-82C3-F008BBC8FF07}" srcOrd="1" destOrd="0" presId="urn:microsoft.com/office/officeart/2005/8/layout/process5"/>
    <dgm:cxn modelId="{1BBBAD4B-486F-4D5D-A24E-7340CAC13BFC}" type="presOf" srcId="{F79B90DB-FC4F-496C-AA46-FFF3F156B7A9}" destId="{5A9101A8-1561-45F5-ADB4-DE45DCE375D0}" srcOrd="0" destOrd="0" presId="urn:microsoft.com/office/officeart/2005/8/layout/process5"/>
    <dgm:cxn modelId="{EA292C4C-1D6D-49DC-AC3B-FDCEE4F18912}" type="presOf" srcId="{F79B90DB-FC4F-496C-AA46-FFF3F156B7A9}" destId="{5005B5B7-0CD0-4FCE-9B25-DD421AC1ABA5}" srcOrd="1" destOrd="0" presId="urn:microsoft.com/office/officeart/2005/8/layout/process5"/>
    <dgm:cxn modelId="{D64DEF7A-4A0B-4D78-9822-A3EF2CA5A2DB}" type="presOf" srcId="{8E3AA8CA-2819-495E-AFCC-BF1E6BFEDBA9}" destId="{005AC364-8E74-408C-A7EB-4AB5ACF058C5}" srcOrd="0" destOrd="0" presId="urn:microsoft.com/office/officeart/2005/8/layout/process5"/>
    <dgm:cxn modelId="{5EB0317D-B454-432F-9EFB-4C2CB37C1CAA}" srcId="{CFE199E5-7F39-4C2C-9773-F06ECEC485C8}" destId="{1A181D58-2AD6-48A7-BF33-8B9B2576DED6}" srcOrd="1" destOrd="0" parTransId="{94BB7B4D-829F-4499-BA1B-E6CEB5C5C558}" sibTransId="{DD0B620B-DD41-4D0D-BEE0-E259BAA02DC1}"/>
    <dgm:cxn modelId="{62B95986-E7FD-412C-BF83-16DA9A557861}" srcId="{CFE199E5-7F39-4C2C-9773-F06ECEC485C8}" destId="{DFA3CBA4-2EBA-440C-A673-374BBC3929CE}" srcOrd="0" destOrd="0" parTransId="{D42C8742-6C57-418F-966F-FE2805B525B3}" sibTransId="{6FC4D382-15C0-46C4-BF56-8611444A83A0}"/>
    <dgm:cxn modelId="{DF8D9DAD-859D-42C1-824D-9D803742577C}" type="presOf" srcId="{5880811E-844D-4DF4-8169-B85D7147CFD1}" destId="{E5E9B7E6-3CE6-4EE9-8FD5-CC9A6E5A7A56}" srcOrd="1" destOrd="0" presId="urn:microsoft.com/office/officeart/2005/8/layout/process5"/>
    <dgm:cxn modelId="{9EDD39BA-E256-4AD0-AFD2-8850B053B86B}" type="presOf" srcId="{DFA3CBA4-2EBA-440C-A673-374BBC3929CE}" destId="{70036AA7-F58A-44F3-9940-A392B28E2950}" srcOrd="0" destOrd="0" presId="urn:microsoft.com/office/officeart/2005/8/layout/process5"/>
    <dgm:cxn modelId="{A4C68CC6-0E01-4425-9E5C-75BFC520333E}" srcId="{CFE199E5-7F39-4C2C-9773-F06ECEC485C8}" destId="{8E3AA8CA-2819-495E-AFCC-BF1E6BFEDBA9}" srcOrd="2" destOrd="0" parTransId="{4BF7F2D1-3FA4-4F4C-A0A6-AC5A372171C2}" sibTransId="{5880811E-844D-4DF4-8169-B85D7147CFD1}"/>
    <dgm:cxn modelId="{F3019ED1-B618-45CA-A8DC-520098D068DF}" type="presOf" srcId="{1A181D58-2AD6-48A7-BF33-8B9B2576DED6}" destId="{9E48C07F-95A7-49A2-9F85-E2AD7AB7B138}" srcOrd="0" destOrd="0" presId="urn:microsoft.com/office/officeart/2005/8/layout/process5"/>
    <dgm:cxn modelId="{8366CDE0-B83B-4004-88F5-1B0564951694}" type="presOf" srcId="{DD0B620B-DD41-4D0D-BEE0-E259BAA02DC1}" destId="{7AEC34A6-9E12-48EE-A8B6-5A57807DC35C}" srcOrd="1" destOrd="0" presId="urn:microsoft.com/office/officeart/2005/8/layout/process5"/>
    <dgm:cxn modelId="{088E75F4-0E42-4998-A863-E3789E5AFBED}" srcId="{CFE199E5-7F39-4C2C-9773-F06ECEC485C8}" destId="{00437D44-B9C6-4491-9439-DA4EF4AAA122}" srcOrd="4" destOrd="0" parTransId="{AFBF5FFD-10CB-45CD-885B-FA6FCAE835BF}" sibTransId="{1013A66B-27A4-44AA-9717-912988E410A4}"/>
    <dgm:cxn modelId="{35CEBDFA-D9B5-4FF1-A800-F36D1F2325DD}" type="presOf" srcId="{00437D44-B9C6-4491-9439-DA4EF4AAA122}" destId="{D9488AE5-3556-45CB-AF87-C3D5550111F3}" srcOrd="0" destOrd="0" presId="urn:microsoft.com/office/officeart/2005/8/layout/process5"/>
    <dgm:cxn modelId="{B42EB9A4-F47B-43F1-856E-7DA8330B3C14}" type="presParOf" srcId="{E629AC12-159C-4196-B3A9-4A2BD9B329B1}" destId="{70036AA7-F58A-44F3-9940-A392B28E2950}" srcOrd="0" destOrd="0" presId="urn:microsoft.com/office/officeart/2005/8/layout/process5"/>
    <dgm:cxn modelId="{8EED6D42-3774-4AAB-91EA-01FDE846FA90}" type="presParOf" srcId="{E629AC12-159C-4196-B3A9-4A2BD9B329B1}" destId="{89CDBC9B-2AFF-492C-8EB2-BD400FF093EC}" srcOrd="1" destOrd="0" presId="urn:microsoft.com/office/officeart/2005/8/layout/process5"/>
    <dgm:cxn modelId="{A0B02FBB-117C-4092-AB6A-AA16D7A81191}" type="presParOf" srcId="{89CDBC9B-2AFF-492C-8EB2-BD400FF093EC}" destId="{F614A8D3-11E7-4C36-82C3-F008BBC8FF07}" srcOrd="0" destOrd="0" presId="urn:microsoft.com/office/officeart/2005/8/layout/process5"/>
    <dgm:cxn modelId="{EDCB0EDB-A2A1-4DBC-B2A6-9297BDCFE3F2}" type="presParOf" srcId="{E629AC12-159C-4196-B3A9-4A2BD9B329B1}" destId="{9E48C07F-95A7-49A2-9F85-E2AD7AB7B138}" srcOrd="2" destOrd="0" presId="urn:microsoft.com/office/officeart/2005/8/layout/process5"/>
    <dgm:cxn modelId="{7CBE1E28-3223-4FFF-ACA7-8961DB50B74E}" type="presParOf" srcId="{E629AC12-159C-4196-B3A9-4A2BD9B329B1}" destId="{94E27045-2428-4E8C-89CD-E90966217104}" srcOrd="3" destOrd="0" presId="urn:microsoft.com/office/officeart/2005/8/layout/process5"/>
    <dgm:cxn modelId="{89305C46-3355-4CD0-BBFD-48571BBCAA39}" type="presParOf" srcId="{94E27045-2428-4E8C-89CD-E90966217104}" destId="{7AEC34A6-9E12-48EE-A8B6-5A57807DC35C}" srcOrd="0" destOrd="0" presId="urn:microsoft.com/office/officeart/2005/8/layout/process5"/>
    <dgm:cxn modelId="{4E2AF6F3-7E42-46C1-8A96-FE47839A1EF4}" type="presParOf" srcId="{E629AC12-159C-4196-B3A9-4A2BD9B329B1}" destId="{005AC364-8E74-408C-A7EB-4AB5ACF058C5}" srcOrd="4" destOrd="0" presId="urn:microsoft.com/office/officeart/2005/8/layout/process5"/>
    <dgm:cxn modelId="{1360EB0A-691A-41E5-B828-ABF8A05149D1}" type="presParOf" srcId="{E629AC12-159C-4196-B3A9-4A2BD9B329B1}" destId="{5D9B1619-9DBF-433F-B3AC-7AE5C79F6D50}" srcOrd="5" destOrd="0" presId="urn:microsoft.com/office/officeart/2005/8/layout/process5"/>
    <dgm:cxn modelId="{33996FE0-83A8-4F0A-B56A-D62FB6460E08}" type="presParOf" srcId="{5D9B1619-9DBF-433F-B3AC-7AE5C79F6D50}" destId="{E5E9B7E6-3CE6-4EE9-8FD5-CC9A6E5A7A56}" srcOrd="0" destOrd="0" presId="urn:microsoft.com/office/officeart/2005/8/layout/process5"/>
    <dgm:cxn modelId="{10F14435-6BC3-4495-8D5A-47059CA6832B}" type="presParOf" srcId="{E629AC12-159C-4196-B3A9-4A2BD9B329B1}" destId="{E3D11AEF-18D1-4420-87D5-74EB738DA0F1}" srcOrd="6" destOrd="0" presId="urn:microsoft.com/office/officeart/2005/8/layout/process5"/>
    <dgm:cxn modelId="{12F58269-FAA9-4D53-B27F-914F1B51C2FE}" type="presParOf" srcId="{E629AC12-159C-4196-B3A9-4A2BD9B329B1}" destId="{5A9101A8-1561-45F5-ADB4-DE45DCE375D0}" srcOrd="7" destOrd="0" presId="urn:microsoft.com/office/officeart/2005/8/layout/process5"/>
    <dgm:cxn modelId="{4841B8F6-107D-42B0-87EE-B39EB1288216}" type="presParOf" srcId="{5A9101A8-1561-45F5-ADB4-DE45DCE375D0}" destId="{5005B5B7-0CD0-4FCE-9B25-DD421AC1ABA5}" srcOrd="0" destOrd="0" presId="urn:microsoft.com/office/officeart/2005/8/layout/process5"/>
    <dgm:cxn modelId="{AAF4CA14-0A9A-405B-A750-49E130BB1FA2}" type="presParOf" srcId="{E629AC12-159C-4196-B3A9-4A2BD9B329B1}" destId="{D9488AE5-3556-45CB-AF87-C3D5550111F3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36AA7-F58A-44F3-9940-A392B28E2950}">
      <dsp:nvSpPr>
        <dsp:cNvPr id="0" name=""/>
        <dsp:cNvSpPr/>
      </dsp:nvSpPr>
      <dsp:spPr>
        <a:xfrm>
          <a:off x="388417" y="1389"/>
          <a:ext cx="654623" cy="39277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000" kern="1200"/>
        </a:p>
      </dsp:txBody>
      <dsp:txXfrm>
        <a:off x="399921" y="12893"/>
        <a:ext cx="631615" cy="369766"/>
      </dsp:txXfrm>
    </dsp:sp>
    <dsp:sp modelId="{89CDBC9B-2AFF-492C-8EB2-BD400FF093EC}">
      <dsp:nvSpPr>
        <dsp:cNvPr id="0" name=""/>
        <dsp:cNvSpPr/>
      </dsp:nvSpPr>
      <dsp:spPr>
        <a:xfrm>
          <a:off x="1100648" y="116603"/>
          <a:ext cx="138780" cy="1623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/>
        </a:p>
      </dsp:txBody>
      <dsp:txXfrm>
        <a:off x="1100648" y="149072"/>
        <a:ext cx="97146" cy="97408"/>
      </dsp:txXfrm>
    </dsp:sp>
    <dsp:sp modelId="{9E48C07F-95A7-49A2-9F85-E2AD7AB7B138}">
      <dsp:nvSpPr>
        <dsp:cNvPr id="0" name=""/>
        <dsp:cNvSpPr/>
      </dsp:nvSpPr>
      <dsp:spPr>
        <a:xfrm>
          <a:off x="1304890" y="1389"/>
          <a:ext cx="654623" cy="392774"/>
        </a:xfrm>
        <a:prstGeom prst="roundRect">
          <a:avLst>
            <a:gd name="adj" fmla="val 10000"/>
          </a:avLst>
        </a:prstGeom>
        <a:solidFill>
          <a:schemeClr val="accent4">
            <a:hueOff val="-1116192"/>
            <a:satOff val="6725"/>
            <a:lumOff val="5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000" kern="1200"/>
        </a:p>
      </dsp:txBody>
      <dsp:txXfrm>
        <a:off x="1316394" y="12893"/>
        <a:ext cx="631615" cy="369766"/>
      </dsp:txXfrm>
    </dsp:sp>
    <dsp:sp modelId="{94E27045-2428-4E8C-89CD-E90966217104}">
      <dsp:nvSpPr>
        <dsp:cNvPr id="0" name=""/>
        <dsp:cNvSpPr/>
      </dsp:nvSpPr>
      <dsp:spPr>
        <a:xfrm rot="5400000">
          <a:off x="1562812" y="439987"/>
          <a:ext cx="138780" cy="1623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/>
        </a:p>
      </dsp:txBody>
      <dsp:txXfrm rot="-5400000">
        <a:off x="1583498" y="451770"/>
        <a:ext cx="97408" cy="97146"/>
      </dsp:txXfrm>
    </dsp:sp>
    <dsp:sp modelId="{005AC364-8E74-408C-A7EB-4AB5ACF058C5}">
      <dsp:nvSpPr>
        <dsp:cNvPr id="0" name=""/>
        <dsp:cNvSpPr/>
      </dsp:nvSpPr>
      <dsp:spPr>
        <a:xfrm>
          <a:off x="1304890" y="656012"/>
          <a:ext cx="654623" cy="392774"/>
        </a:xfrm>
        <a:prstGeom prst="roundRect">
          <a:avLst>
            <a:gd name="adj" fmla="val 10000"/>
          </a:avLst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000" kern="1200" dirty="0"/>
        </a:p>
      </dsp:txBody>
      <dsp:txXfrm>
        <a:off x="1316394" y="667516"/>
        <a:ext cx="631615" cy="369766"/>
      </dsp:txXfrm>
    </dsp:sp>
    <dsp:sp modelId="{5D9B1619-9DBF-433F-B3AC-7AE5C79F6D50}">
      <dsp:nvSpPr>
        <dsp:cNvPr id="0" name=""/>
        <dsp:cNvSpPr/>
      </dsp:nvSpPr>
      <dsp:spPr>
        <a:xfrm rot="10800000">
          <a:off x="1108503" y="771226"/>
          <a:ext cx="138780" cy="1623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/>
        </a:p>
      </dsp:txBody>
      <dsp:txXfrm rot="10800000">
        <a:off x="1150137" y="803695"/>
        <a:ext cx="97146" cy="97408"/>
      </dsp:txXfrm>
    </dsp:sp>
    <dsp:sp modelId="{E3D11AEF-18D1-4420-87D5-74EB738DA0F1}">
      <dsp:nvSpPr>
        <dsp:cNvPr id="0" name=""/>
        <dsp:cNvSpPr/>
      </dsp:nvSpPr>
      <dsp:spPr>
        <a:xfrm>
          <a:off x="388417" y="656012"/>
          <a:ext cx="654623" cy="392774"/>
        </a:xfrm>
        <a:prstGeom prst="roundRect">
          <a:avLst>
            <a:gd name="adj" fmla="val 10000"/>
          </a:avLst>
        </a:prstGeom>
        <a:solidFill>
          <a:schemeClr val="accent4">
            <a:hueOff val="-3348577"/>
            <a:satOff val="20174"/>
            <a:lumOff val="16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000" kern="1200"/>
        </a:p>
      </dsp:txBody>
      <dsp:txXfrm>
        <a:off x="399921" y="667516"/>
        <a:ext cx="631615" cy="369766"/>
      </dsp:txXfrm>
    </dsp:sp>
    <dsp:sp modelId="{5A9101A8-1561-45F5-ADB4-DE45DCE375D0}">
      <dsp:nvSpPr>
        <dsp:cNvPr id="0" name=""/>
        <dsp:cNvSpPr/>
      </dsp:nvSpPr>
      <dsp:spPr>
        <a:xfrm rot="5400000">
          <a:off x="646339" y="1094610"/>
          <a:ext cx="138780" cy="1623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600" kern="1200"/>
        </a:p>
      </dsp:txBody>
      <dsp:txXfrm rot="-5400000">
        <a:off x="667025" y="1106393"/>
        <a:ext cx="97408" cy="97146"/>
      </dsp:txXfrm>
    </dsp:sp>
    <dsp:sp modelId="{D9488AE5-3556-45CB-AF87-C3D5550111F3}">
      <dsp:nvSpPr>
        <dsp:cNvPr id="0" name=""/>
        <dsp:cNvSpPr/>
      </dsp:nvSpPr>
      <dsp:spPr>
        <a:xfrm>
          <a:off x="388417" y="1310636"/>
          <a:ext cx="654623" cy="392774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1" lang="ja-JP" altLang="en-US" sz="1000" kern="1200"/>
        </a:p>
      </dsp:txBody>
      <dsp:txXfrm>
        <a:off x="399921" y="1322140"/>
        <a:ext cx="631615" cy="3697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231" y="0"/>
            <a:ext cx="12188952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98023" y="-33528"/>
            <a:ext cx="10058400" cy="568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ja-JP" sz="24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⑤ </a:t>
            </a:r>
            <a:r>
              <a:rPr lang="ja-JP" altLang="ja-JP" sz="24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コの字・折れ線矢印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2093" y="530352"/>
            <a:ext cx="106984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chemeClr val="bg1"/>
                </a:solidFill>
                <a:latin typeface="BIZ UDPゴシック"/>
              </a:rPr>
              <a:t>直角に折れ曲がる経路を表現するタイプ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38366" y="1234440"/>
            <a:ext cx="2715768" cy="2535259"/>
          </a:xfrm>
          <a:prstGeom prst="roundRect">
            <a:avLst>
              <a:gd name="adj" fmla="val 5000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434668" y="1234440"/>
            <a:ext cx="2715768" cy="2535259"/>
          </a:xfrm>
          <a:prstGeom prst="roundRect">
            <a:avLst>
              <a:gd name="adj" fmla="val 5000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838366" y="4041818"/>
            <a:ext cx="2715768" cy="2570343"/>
          </a:xfrm>
          <a:prstGeom prst="roundRect">
            <a:avLst>
              <a:gd name="adj" fmla="val 5000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434668" y="4041818"/>
            <a:ext cx="2715768" cy="2570343"/>
          </a:xfrm>
          <a:prstGeom prst="roundRect">
            <a:avLst>
              <a:gd name="adj" fmla="val 5000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Freeform 10"/>
          <p:cNvSpPr/>
          <p:nvPr/>
        </p:nvSpPr>
        <p:spPr>
          <a:xfrm>
            <a:off x="3204126" y="1600200"/>
            <a:ext cx="1984248" cy="1515533"/>
          </a:xfrm>
          <a:custGeom>
            <a:avLst/>
            <a:gdLst/>
            <a:ahLst/>
            <a:cxnLst/>
            <a:rect l="l" t="t" r="r" b="b"/>
            <a:pathLst>
              <a:path w="1984248" h="4114800">
                <a:moveTo>
                  <a:pt x="0" y="0"/>
                </a:moveTo>
                <a:lnTo>
                  <a:pt x="0" y="2057400"/>
                </a:lnTo>
                <a:lnTo>
                  <a:pt x="1984248" y="2057400"/>
                </a:lnTo>
                <a:lnTo>
                  <a:pt x="1984248" y="4114800"/>
                </a:lnTo>
              </a:path>
            </a:pathLst>
          </a:custGeom>
          <a:noFill/>
          <a:ln w="38100">
            <a:solidFill>
              <a:srgbClr val="2E75B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838366" y="3387852"/>
            <a:ext cx="27157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コネクタ（かぎ線）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4668" y="3407325"/>
            <a:ext cx="27157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L字型矢印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38366" y="6236378"/>
            <a:ext cx="27157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コの字型矢印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4668" y="6214703"/>
            <a:ext cx="27157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SmartArt基本蛇行ステップ</a:t>
            </a:r>
          </a:p>
        </p:txBody>
      </p:sp>
      <p:sp>
        <p:nvSpPr>
          <p:cNvPr id="19" name="矢印: 上向き折線 18">
            <a:extLst>
              <a:ext uri="{FF2B5EF4-FFF2-40B4-BE49-F238E27FC236}">
                <a16:creationId xmlns:a16="http://schemas.microsoft.com/office/drawing/2014/main" id="{FE260E61-4514-B46E-29D3-800943B17788}"/>
              </a:ext>
            </a:extLst>
          </p:cNvPr>
          <p:cNvSpPr/>
          <p:nvPr/>
        </p:nvSpPr>
        <p:spPr>
          <a:xfrm>
            <a:off x="7107259" y="1600200"/>
            <a:ext cx="1439333" cy="1295400"/>
          </a:xfrm>
          <a:prstGeom prst="bentUpArrow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4DEE5FDA-C5B7-1360-B892-2651C403AF42}"/>
              </a:ext>
            </a:extLst>
          </p:cNvPr>
          <p:cNvGrpSpPr/>
          <p:nvPr/>
        </p:nvGrpSpPr>
        <p:grpSpPr>
          <a:xfrm>
            <a:off x="3560250" y="4407578"/>
            <a:ext cx="1271999" cy="1599320"/>
            <a:chOff x="2971674" y="3260547"/>
            <a:chExt cx="1271999" cy="3441847"/>
          </a:xfrm>
          <a:solidFill>
            <a:srgbClr val="7030A0"/>
          </a:solidFill>
        </p:grpSpPr>
        <p:sp>
          <p:nvSpPr>
            <p:cNvPr id="20" name="矢印: 上向き折線 19">
              <a:extLst>
                <a:ext uri="{FF2B5EF4-FFF2-40B4-BE49-F238E27FC236}">
                  <a16:creationId xmlns:a16="http://schemas.microsoft.com/office/drawing/2014/main" id="{F0BAA012-0686-78CB-0423-9E4CDAD1FC5A}"/>
                </a:ext>
              </a:extLst>
            </p:cNvPr>
            <p:cNvSpPr/>
            <p:nvPr/>
          </p:nvSpPr>
          <p:spPr>
            <a:xfrm flipV="1">
              <a:off x="3119893" y="3260547"/>
              <a:ext cx="1123780" cy="1968508"/>
            </a:xfrm>
            <a:prstGeom prst="bentUpArrow">
              <a:avLst>
                <a:gd name="adj1" fmla="val 25000"/>
                <a:gd name="adj2" fmla="val 27354"/>
                <a:gd name="adj3" fmla="val 0"/>
              </a:avLst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矢印: 上向き折線 20">
              <a:extLst>
                <a:ext uri="{FF2B5EF4-FFF2-40B4-BE49-F238E27FC236}">
                  <a16:creationId xmlns:a16="http://schemas.microsoft.com/office/drawing/2014/main" id="{01EC8F43-53E1-1F05-2D7C-71F60B2C35B5}"/>
                </a:ext>
              </a:extLst>
            </p:cNvPr>
            <p:cNvSpPr/>
            <p:nvPr/>
          </p:nvSpPr>
          <p:spPr>
            <a:xfrm rot="5400000" flipV="1">
              <a:off x="2528255" y="5122014"/>
              <a:ext cx="2023799" cy="1136962"/>
            </a:xfrm>
            <a:prstGeom prst="bentUpArrow">
              <a:avLst>
                <a:gd name="adj1" fmla="val 25000"/>
                <a:gd name="adj2" fmla="val 27354"/>
                <a:gd name="adj3" fmla="val 25000"/>
              </a:avLst>
            </a:prstGeom>
            <a:grpFill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aphicFrame>
        <p:nvGraphicFramePr>
          <p:cNvPr id="23" name="図表 22">
            <a:extLst>
              <a:ext uri="{FF2B5EF4-FFF2-40B4-BE49-F238E27FC236}">
                <a16:creationId xmlns:a16="http://schemas.microsoft.com/office/drawing/2014/main" id="{1FBD3677-9014-FE02-DD23-0140286324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6491844"/>
              </p:ext>
            </p:extLst>
          </p:nvPr>
        </p:nvGraphicFramePr>
        <p:xfrm>
          <a:off x="6683632" y="4218312"/>
          <a:ext cx="2347932" cy="170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17</Words>
  <Application>Microsoft Office PowerPoint</Application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2026-08-17T21:33:20Z</dcterms:modified>
  <cp:category/>
</cp:coreProperties>
</file>