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E5"/>
    <a:srgbClr val="FFFF99"/>
    <a:srgbClr val="FFF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570" autoAdjust="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9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20040" y="118872"/>
            <a:ext cx="10058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400" b="1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④ </a:t>
            </a:r>
            <a:r>
              <a:rPr lang="ja-JP" altLang="ja-JP" sz="2400" b="1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曲線矢印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6208" y="530352"/>
            <a:ext cx="106984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latin typeface="BIZ UDPゴシック"/>
              </a:rPr>
              <a:t>直線では表しにくい変化・移動・流れを柔らかく表現するタイプ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0040" y="2073729"/>
            <a:ext cx="3697224" cy="3250474"/>
          </a:xfrm>
          <a:prstGeom prst="roundRect">
            <a:avLst>
              <a:gd name="adj" fmla="val 5000"/>
            </a:avLst>
          </a:prstGeom>
          <a:solidFill>
            <a:srgbClr val="FFFFEB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245864" y="2073729"/>
            <a:ext cx="3697224" cy="3250474"/>
          </a:xfrm>
          <a:prstGeom prst="roundRect">
            <a:avLst>
              <a:gd name="adj" fmla="val 5000"/>
            </a:avLst>
          </a:prstGeom>
          <a:solidFill>
            <a:srgbClr val="FFFFEB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171688" y="2073729"/>
            <a:ext cx="3697224" cy="3250474"/>
          </a:xfrm>
          <a:prstGeom prst="roundRect">
            <a:avLst>
              <a:gd name="adj" fmla="val 5000"/>
            </a:avLst>
          </a:prstGeom>
          <a:solidFill>
            <a:srgbClr val="FFFFEB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20040" y="4873969"/>
            <a:ext cx="36972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1F3864"/>
                </a:solidFill>
                <a:latin typeface="BIZ UDPゴシック"/>
              </a:rPr>
              <a:t>アーチ型矢印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45864" y="4902919"/>
            <a:ext cx="36972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dirty="0">
                <a:solidFill>
                  <a:srgbClr val="1F3864"/>
                </a:solidFill>
                <a:latin typeface="BIZ UDPゴシック"/>
              </a:rPr>
              <a:t>S字曲線矢印</a:t>
            </a:r>
          </a:p>
        </p:txBody>
      </p:sp>
      <p:sp>
        <p:nvSpPr>
          <p:cNvPr id="14" name="Curved Up Arrow 13"/>
          <p:cNvSpPr/>
          <p:nvPr/>
        </p:nvSpPr>
        <p:spPr>
          <a:xfrm flipV="1">
            <a:off x="8883924" y="2747870"/>
            <a:ext cx="2599509" cy="1271451"/>
          </a:xfrm>
          <a:prstGeom prst="curved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171688" y="4902919"/>
            <a:ext cx="369722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1F3864"/>
                </a:solidFill>
                <a:latin typeface="BIZ UDPゴシック"/>
              </a:rPr>
              <a:t>弧状矢印</a:t>
            </a:r>
          </a:p>
        </p:txBody>
      </p:sp>
      <p:sp>
        <p:nvSpPr>
          <p:cNvPr id="16" name="図形 15">
            <a:extLst>
              <a:ext uri="{FF2B5EF4-FFF2-40B4-BE49-F238E27FC236}">
                <a16:creationId xmlns:a16="http://schemas.microsoft.com/office/drawing/2014/main" id="{A62CEC38-BCC0-9C33-C224-E329260366CB}"/>
              </a:ext>
            </a:extLst>
          </p:cNvPr>
          <p:cNvSpPr/>
          <p:nvPr/>
        </p:nvSpPr>
        <p:spPr>
          <a:xfrm rot="16200000" flipV="1">
            <a:off x="891756" y="2058706"/>
            <a:ext cx="2457559" cy="2830286"/>
          </a:xfrm>
          <a:prstGeom prst="swooshArrow">
            <a:avLst>
              <a:gd name="adj1" fmla="val 18072"/>
              <a:gd name="adj2" fmla="val 38520"/>
            </a:avLst>
          </a:prstGeom>
          <a:solidFill>
            <a:srgbClr val="0070C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ja-JP" altLang="en-US"/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82A00A27-A5B1-9ECD-4050-7B8B5A4F2B00}"/>
              </a:ext>
            </a:extLst>
          </p:cNvPr>
          <p:cNvGrpSpPr/>
          <p:nvPr/>
        </p:nvGrpSpPr>
        <p:grpSpPr>
          <a:xfrm>
            <a:off x="4618645" y="2406485"/>
            <a:ext cx="2950420" cy="2104120"/>
            <a:chOff x="4451866" y="3638312"/>
            <a:chExt cx="3872811" cy="2660713"/>
          </a:xfrm>
        </p:grpSpPr>
        <p:sp>
          <p:nvSpPr>
            <p:cNvPr id="17" name="Circular Arrow 10">
              <a:extLst>
                <a:ext uri="{FF2B5EF4-FFF2-40B4-BE49-F238E27FC236}">
                  <a16:creationId xmlns:a16="http://schemas.microsoft.com/office/drawing/2014/main" id="{ADE90BB3-4E20-4967-3123-0C03ADCBAAF9}"/>
                </a:ext>
              </a:extLst>
            </p:cNvPr>
            <p:cNvSpPr/>
            <p:nvPr/>
          </p:nvSpPr>
          <p:spPr>
            <a:xfrm rot="383441">
              <a:off x="4451866" y="4086177"/>
              <a:ext cx="2212848" cy="2212848"/>
            </a:xfrm>
            <a:prstGeom prst="circularArrow">
              <a:avLst>
                <a:gd name="adj1" fmla="val 12249"/>
                <a:gd name="adj2" fmla="val 83059"/>
                <a:gd name="adj3" fmla="val 20486181"/>
                <a:gd name="adj4" fmla="val 10800000"/>
                <a:gd name="adj5" fmla="val 10880"/>
              </a:avLst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Circular Arrow 10">
              <a:extLst>
                <a:ext uri="{FF2B5EF4-FFF2-40B4-BE49-F238E27FC236}">
                  <a16:creationId xmlns:a16="http://schemas.microsoft.com/office/drawing/2014/main" id="{E750738D-79DD-CA7C-D365-21C0CEF23A88}"/>
                </a:ext>
              </a:extLst>
            </p:cNvPr>
            <p:cNvSpPr/>
            <p:nvPr/>
          </p:nvSpPr>
          <p:spPr>
            <a:xfrm rot="20943171" flipV="1">
              <a:off x="6111829" y="3638312"/>
              <a:ext cx="2212848" cy="2425337"/>
            </a:xfrm>
            <a:prstGeom prst="circularArrow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12</Words>
  <Application>Microsoft Office PowerPoint</Application>
  <PresentationFormat>ユーザー設定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Meiryo UI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隆弘 野邊</cp:lastModifiedBy>
  <cp:revision>2</cp:revision>
  <dcterms:created xsi:type="dcterms:W3CDTF">2013-01-27T09:14:16Z</dcterms:created>
  <dcterms:modified xsi:type="dcterms:W3CDTF">2026-08-17T21:24:27Z</dcterms:modified>
  <cp:category/>
</cp:coreProperties>
</file>