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CE0FD2-C69B-41E2-AEE6-FE79697A7E21}" type="doc">
      <dgm:prSet loTypeId="urn:microsoft.com/office/officeart/2005/8/layout/cycle1" loCatId="cycle" qsTypeId="urn:microsoft.com/office/officeart/2005/8/quickstyle/simple1" qsCatId="simple" csTypeId="urn:microsoft.com/office/officeart/2005/8/colors/colorful2" csCatId="colorful" phldr="0"/>
      <dgm:spPr/>
      <dgm:t>
        <a:bodyPr/>
        <a:lstStyle/>
        <a:p>
          <a:endParaRPr kumimoji="1" lang="ja-JP" altLang="en-US"/>
        </a:p>
      </dgm:t>
    </dgm:pt>
    <dgm:pt modelId="{967D20EA-0FF4-4095-A628-61D455BD90DE}">
      <dgm:prSet phldrT="[テキスト]" phldr="1"/>
      <dgm:spPr/>
      <dgm:t>
        <a:bodyPr/>
        <a:lstStyle/>
        <a:p>
          <a:endParaRPr kumimoji="1" lang="ja-JP" altLang="en-US"/>
        </a:p>
      </dgm:t>
    </dgm:pt>
    <dgm:pt modelId="{B704E9F8-81CB-456D-B69C-118B97FE5891}" type="parTrans" cxnId="{E59D7816-61B9-4259-BF01-DC37B0533A7F}">
      <dgm:prSet/>
      <dgm:spPr/>
      <dgm:t>
        <a:bodyPr/>
        <a:lstStyle/>
        <a:p>
          <a:endParaRPr kumimoji="1" lang="ja-JP" altLang="en-US"/>
        </a:p>
      </dgm:t>
    </dgm:pt>
    <dgm:pt modelId="{8341C18E-7262-45CA-BA2A-FC204CB14ACF}" type="sibTrans" cxnId="{E59D7816-61B9-4259-BF01-DC37B0533A7F}">
      <dgm:prSet/>
      <dgm:spPr/>
      <dgm:t>
        <a:bodyPr/>
        <a:lstStyle/>
        <a:p>
          <a:endParaRPr kumimoji="1" lang="ja-JP" altLang="en-US"/>
        </a:p>
      </dgm:t>
    </dgm:pt>
    <dgm:pt modelId="{284EAF53-4400-413A-90D8-FBFE7C806D46}">
      <dgm:prSet phldrT="[テキスト]" phldr="1"/>
      <dgm:spPr/>
      <dgm:t>
        <a:bodyPr/>
        <a:lstStyle/>
        <a:p>
          <a:endParaRPr kumimoji="1" lang="ja-JP" altLang="en-US"/>
        </a:p>
      </dgm:t>
    </dgm:pt>
    <dgm:pt modelId="{7066B536-4D99-4A0A-8405-62DD4FE2975E}" type="parTrans" cxnId="{B725024C-3412-4D4E-A7DE-77122DBE0847}">
      <dgm:prSet/>
      <dgm:spPr/>
      <dgm:t>
        <a:bodyPr/>
        <a:lstStyle/>
        <a:p>
          <a:endParaRPr kumimoji="1" lang="ja-JP" altLang="en-US"/>
        </a:p>
      </dgm:t>
    </dgm:pt>
    <dgm:pt modelId="{D15F2D20-1BE3-42D1-B85F-423D4389DBC9}" type="sibTrans" cxnId="{B725024C-3412-4D4E-A7DE-77122DBE0847}">
      <dgm:prSet/>
      <dgm:spPr/>
      <dgm:t>
        <a:bodyPr/>
        <a:lstStyle/>
        <a:p>
          <a:endParaRPr kumimoji="1" lang="ja-JP" altLang="en-US"/>
        </a:p>
      </dgm:t>
    </dgm:pt>
    <dgm:pt modelId="{7528F4A6-8B47-4889-A77F-D6A269E118AC}">
      <dgm:prSet phldrT="[テキスト]" phldr="1"/>
      <dgm:spPr/>
      <dgm:t>
        <a:bodyPr/>
        <a:lstStyle/>
        <a:p>
          <a:endParaRPr kumimoji="1" lang="ja-JP" altLang="en-US"/>
        </a:p>
      </dgm:t>
    </dgm:pt>
    <dgm:pt modelId="{11C935BA-BA6D-475B-A676-9AC3114CAF90}" type="parTrans" cxnId="{C343D1E2-72A1-4515-8A24-C88A5C051400}">
      <dgm:prSet/>
      <dgm:spPr/>
      <dgm:t>
        <a:bodyPr/>
        <a:lstStyle/>
        <a:p>
          <a:endParaRPr kumimoji="1" lang="ja-JP" altLang="en-US"/>
        </a:p>
      </dgm:t>
    </dgm:pt>
    <dgm:pt modelId="{10E86B9C-3EA6-424F-B6A9-824878945B83}" type="sibTrans" cxnId="{C343D1E2-72A1-4515-8A24-C88A5C051400}">
      <dgm:prSet/>
      <dgm:spPr/>
      <dgm:t>
        <a:bodyPr/>
        <a:lstStyle/>
        <a:p>
          <a:endParaRPr kumimoji="1" lang="ja-JP" altLang="en-US"/>
        </a:p>
      </dgm:t>
    </dgm:pt>
    <dgm:pt modelId="{DA2A8E77-6782-45A5-87E1-2BA0F0619723}">
      <dgm:prSet phldrT="[テキスト]" phldr="1"/>
      <dgm:spPr/>
      <dgm:t>
        <a:bodyPr/>
        <a:lstStyle/>
        <a:p>
          <a:endParaRPr kumimoji="1" lang="ja-JP" altLang="en-US"/>
        </a:p>
      </dgm:t>
    </dgm:pt>
    <dgm:pt modelId="{446A110C-1ACA-410C-AEFF-D84DE8CB99C3}" type="parTrans" cxnId="{485AAE97-0CDF-479E-965B-EE5B3CDB97F5}">
      <dgm:prSet/>
      <dgm:spPr/>
      <dgm:t>
        <a:bodyPr/>
        <a:lstStyle/>
        <a:p>
          <a:endParaRPr kumimoji="1" lang="ja-JP" altLang="en-US"/>
        </a:p>
      </dgm:t>
    </dgm:pt>
    <dgm:pt modelId="{00463C84-E4C6-422B-B861-FF78056AB64F}" type="sibTrans" cxnId="{485AAE97-0CDF-479E-965B-EE5B3CDB97F5}">
      <dgm:prSet/>
      <dgm:spPr/>
      <dgm:t>
        <a:bodyPr/>
        <a:lstStyle/>
        <a:p>
          <a:endParaRPr kumimoji="1" lang="ja-JP" altLang="en-US"/>
        </a:p>
      </dgm:t>
    </dgm:pt>
    <dgm:pt modelId="{4CE7C581-08D0-4006-B16A-E352CA456FF6}">
      <dgm:prSet phldrT="[テキスト]" phldr="1"/>
      <dgm:spPr/>
      <dgm:t>
        <a:bodyPr/>
        <a:lstStyle/>
        <a:p>
          <a:endParaRPr kumimoji="1" lang="ja-JP" altLang="en-US"/>
        </a:p>
      </dgm:t>
    </dgm:pt>
    <dgm:pt modelId="{2556F995-8F17-4F39-8B67-B9EAC92581C3}" type="parTrans" cxnId="{0CE0AE51-D823-4588-9E54-C3811DF98605}">
      <dgm:prSet/>
      <dgm:spPr/>
      <dgm:t>
        <a:bodyPr/>
        <a:lstStyle/>
        <a:p>
          <a:endParaRPr kumimoji="1" lang="ja-JP" altLang="en-US"/>
        </a:p>
      </dgm:t>
    </dgm:pt>
    <dgm:pt modelId="{37134F1D-8B9A-41BB-B61D-A600FFCDF7E0}" type="sibTrans" cxnId="{0CE0AE51-D823-4588-9E54-C3811DF98605}">
      <dgm:prSet/>
      <dgm:spPr/>
      <dgm:t>
        <a:bodyPr/>
        <a:lstStyle/>
        <a:p>
          <a:endParaRPr kumimoji="1" lang="ja-JP" altLang="en-US"/>
        </a:p>
      </dgm:t>
    </dgm:pt>
    <dgm:pt modelId="{15E686EC-314B-4AE6-A17E-079081F1C189}" type="pres">
      <dgm:prSet presAssocID="{06CE0FD2-C69B-41E2-AEE6-FE79697A7E21}" presName="cycle" presStyleCnt="0">
        <dgm:presLayoutVars>
          <dgm:dir/>
          <dgm:resizeHandles val="exact"/>
        </dgm:presLayoutVars>
      </dgm:prSet>
      <dgm:spPr/>
    </dgm:pt>
    <dgm:pt modelId="{A3679373-AB96-4AAC-8CC3-EE457C84F3CB}" type="pres">
      <dgm:prSet presAssocID="{967D20EA-0FF4-4095-A628-61D455BD90DE}" presName="dummy" presStyleCnt="0"/>
      <dgm:spPr/>
    </dgm:pt>
    <dgm:pt modelId="{600C93A5-E10A-4178-AFFE-62ADF0238557}" type="pres">
      <dgm:prSet presAssocID="{967D20EA-0FF4-4095-A628-61D455BD90DE}" presName="node" presStyleLbl="revTx" presStyleIdx="0" presStyleCnt="5">
        <dgm:presLayoutVars>
          <dgm:bulletEnabled val="1"/>
        </dgm:presLayoutVars>
      </dgm:prSet>
      <dgm:spPr/>
    </dgm:pt>
    <dgm:pt modelId="{DB044C87-1532-4C35-95E0-802D800C0DBD}" type="pres">
      <dgm:prSet presAssocID="{8341C18E-7262-45CA-BA2A-FC204CB14ACF}" presName="sibTrans" presStyleLbl="node1" presStyleIdx="0" presStyleCnt="5"/>
      <dgm:spPr/>
    </dgm:pt>
    <dgm:pt modelId="{96DA6835-FDEE-4C0D-96D7-7351A64E1A01}" type="pres">
      <dgm:prSet presAssocID="{284EAF53-4400-413A-90D8-FBFE7C806D46}" presName="dummy" presStyleCnt="0"/>
      <dgm:spPr/>
    </dgm:pt>
    <dgm:pt modelId="{E11C9D83-9BE2-4431-8A2B-51EBBCAB5F80}" type="pres">
      <dgm:prSet presAssocID="{284EAF53-4400-413A-90D8-FBFE7C806D46}" presName="node" presStyleLbl="revTx" presStyleIdx="1" presStyleCnt="5">
        <dgm:presLayoutVars>
          <dgm:bulletEnabled val="1"/>
        </dgm:presLayoutVars>
      </dgm:prSet>
      <dgm:spPr/>
    </dgm:pt>
    <dgm:pt modelId="{5CAF41C2-0D10-4ED5-B9A7-399BB7BA10D7}" type="pres">
      <dgm:prSet presAssocID="{D15F2D20-1BE3-42D1-B85F-423D4389DBC9}" presName="sibTrans" presStyleLbl="node1" presStyleIdx="1" presStyleCnt="5"/>
      <dgm:spPr/>
    </dgm:pt>
    <dgm:pt modelId="{C8308019-55DE-440C-98E2-4F85CA0B15B0}" type="pres">
      <dgm:prSet presAssocID="{7528F4A6-8B47-4889-A77F-D6A269E118AC}" presName="dummy" presStyleCnt="0"/>
      <dgm:spPr/>
    </dgm:pt>
    <dgm:pt modelId="{46ECF0A1-33EA-441B-958C-2B2401073867}" type="pres">
      <dgm:prSet presAssocID="{7528F4A6-8B47-4889-A77F-D6A269E118AC}" presName="node" presStyleLbl="revTx" presStyleIdx="2" presStyleCnt="5">
        <dgm:presLayoutVars>
          <dgm:bulletEnabled val="1"/>
        </dgm:presLayoutVars>
      </dgm:prSet>
      <dgm:spPr/>
    </dgm:pt>
    <dgm:pt modelId="{1A179C8B-AB48-4894-B41D-3E2DF8DDF02E}" type="pres">
      <dgm:prSet presAssocID="{10E86B9C-3EA6-424F-B6A9-824878945B83}" presName="sibTrans" presStyleLbl="node1" presStyleIdx="2" presStyleCnt="5"/>
      <dgm:spPr/>
    </dgm:pt>
    <dgm:pt modelId="{6C3EF391-FF84-4045-9E4F-F434BCAB11F7}" type="pres">
      <dgm:prSet presAssocID="{DA2A8E77-6782-45A5-87E1-2BA0F0619723}" presName="dummy" presStyleCnt="0"/>
      <dgm:spPr/>
    </dgm:pt>
    <dgm:pt modelId="{F9E7EC24-BBC7-4A15-8129-B5C968F6A0BA}" type="pres">
      <dgm:prSet presAssocID="{DA2A8E77-6782-45A5-87E1-2BA0F0619723}" presName="node" presStyleLbl="revTx" presStyleIdx="3" presStyleCnt="5">
        <dgm:presLayoutVars>
          <dgm:bulletEnabled val="1"/>
        </dgm:presLayoutVars>
      </dgm:prSet>
      <dgm:spPr/>
    </dgm:pt>
    <dgm:pt modelId="{2EDD7FE2-9864-42F8-A849-A514C1D94666}" type="pres">
      <dgm:prSet presAssocID="{00463C84-E4C6-422B-B861-FF78056AB64F}" presName="sibTrans" presStyleLbl="node1" presStyleIdx="3" presStyleCnt="5"/>
      <dgm:spPr/>
    </dgm:pt>
    <dgm:pt modelId="{909494BF-66A2-4832-9BE6-08721700C16C}" type="pres">
      <dgm:prSet presAssocID="{4CE7C581-08D0-4006-B16A-E352CA456FF6}" presName="dummy" presStyleCnt="0"/>
      <dgm:spPr/>
    </dgm:pt>
    <dgm:pt modelId="{1A3E66E8-DC4D-4F75-9B2D-631F112694B0}" type="pres">
      <dgm:prSet presAssocID="{4CE7C581-08D0-4006-B16A-E352CA456FF6}" presName="node" presStyleLbl="revTx" presStyleIdx="4" presStyleCnt="5">
        <dgm:presLayoutVars>
          <dgm:bulletEnabled val="1"/>
        </dgm:presLayoutVars>
      </dgm:prSet>
      <dgm:spPr/>
    </dgm:pt>
    <dgm:pt modelId="{64E97F55-552D-428B-A2A5-95E5C45E2387}" type="pres">
      <dgm:prSet presAssocID="{37134F1D-8B9A-41BB-B61D-A600FFCDF7E0}" presName="sibTrans" presStyleLbl="node1" presStyleIdx="4" presStyleCnt="5"/>
      <dgm:spPr/>
    </dgm:pt>
  </dgm:ptLst>
  <dgm:cxnLst>
    <dgm:cxn modelId="{5BE6000D-CEF0-4459-B5A7-C720F355153D}" type="presOf" srcId="{8341C18E-7262-45CA-BA2A-FC204CB14ACF}" destId="{DB044C87-1532-4C35-95E0-802D800C0DBD}" srcOrd="0" destOrd="0" presId="urn:microsoft.com/office/officeart/2005/8/layout/cycle1"/>
    <dgm:cxn modelId="{E59D7816-61B9-4259-BF01-DC37B0533A7F}" srcId="{06CE0FD2-C69B-41E2-AEE6-FE79697A7E21}" destId="{967D20EA-0FF4-4095-A628-61D455BD90DE}" srcOrd="0" destOrd="0" parTransId="{B704E9F8-81CB-456D-B69C-118B97FE5891}" sibTransId="{8341C18E-7262-45CA-BA2A-FC204CB14ACF}"/>
    <dgm:cxn modelId="{BCB1D11D-DE37-44F5-A109-C8C4E4FFEC20}" type="presOf" srcId="{967D20EA-0FF4-4095-A628-61D455BD90DE}" destId="{600C93A5-E10A-4178-AFFE-62ADF0238557}" srcOrd="0" destOrd="0" presId="urn:microsoft.com/office/officeart/2005/8/layout/cycle1"/>
    <dgm:cxn modelId="{3A595032-6BFD-47DB-84FC-F91EDD7B6671}" type="presOf" srcId="{10E86B9C-3EA6-424F-B6A9-824878945B83}" destId="{1A179C8B-AB48-4894-B41D-3E2DF8DDF02E}" srcOrd="0" destOrd="0" presId="urn:microsoft.com/office/officeart/2005/8/layout/cycle1"/>
    <dgm:cxn modelId="{9D9E0C3E-DE46-4DE0-9841-4A3C3DC7C49F}" type="presOf" srcId="{284EAF53-4400-413A-90D8-FBFE7C806D46}" destId="{E11C9D83-9BE2-4431-8A2B-51EBBCAB5F80}" srcOrd="0" destOrd="0" presId="urn:microsoft.com/office/officeart/2005/8/layout/cycle1"/>
    <dgm:cxn modelId="{BBA0F15B-924C-433F-B4AE-52BED21D5C85}" type="presOf" srcId="{37134F1D-8B9A-41BB-B61D-A600FFCDF7E0}" destId="{64E97F55-552D-428B-A2A5-95E5C45E2387}" srcOrd="0" destOrd="0" presId="urn:microsoft.com/office/officeart/2005/8/layout/cycle1"/>
    <dgm:cxn modelId="{04C83467-B8B6-4953-8AA8-7686C81F5064}" type="presOf" srcId="{06CE0FD2-C69B-41E2-AEE6-FE79697A7E21}" destId="{15E686EC-314B-4AE6-A17E-079081F1C189}" srcOrd="0" destOrd="0" presId="urn:microsoft.com/office/officeart/2005/8/layout/cycle1"/>
    <dgm:cxn modelId="{6B34FA6A-5799-4AFA-A6BC-39E383EE1170}" type="presOf" srcId="{D15F2D20-1BE3-42D1-B85F-423D4389DBC9}" destId="{5CAF41C2-0D10-4ED5-B9A7-399BB7BA10D7}" srcOrd="0" destOrd="0" presId="urn:microsoft.com/office/officeart/2005/8/layout/cycle1"/>
    <dgm:cxn modelId="{B725024C-3412-4D4E-A7DE-77122DBE0847}" srcId="{06CE0FD2-C69B-41E2-AEE6-FE79697A7E21}" destId="{284EAF53-4400-413A-90D8-FBFE7C806D46}" srcOrd="1" destOrd="0" parTransId="{7066B536-4D99-4A0A-8405-62DD4FE2975E}" sibTransId="{D15F2D20-1BE3-42D1-B85F-423D4389DBC9}"/>
    <dgm:cxn modelId="{8C14696C-D822-40A2-AF71-2E215CA9E3EC}" type="presOf" srcId="{4CE7C581-08D0-4006-B16A-E352CA456FF6}" destId="{1A3E66E8-DC4D-4F75-9B2D-631F112694B0}" srcOrd="0" destOrd="0" presId="urn:microsoft.com/office/officeart/2005/8/layout/cycle1"/>
    <dgm:cxn modelId="{0CE0AE51-D823-4588-9E54-C3811DF98605}" srcId="{06CE0FD2-C69B-41E2-AEE6-FE79697A7E21}" destId="{4CE7C581-08D0-4006-B16A-E352CA456FF6}" srcOrd="4" destOrd="0" parTransId="{2556F995-8F17-4F39-8B67-B9EAC92581C3}" sibTransId="{37134F1D-8B9A-41BB-B61D-A600FFCDF7E0}"/>
    <dgm:cxn modelId="{2AE48F53-700A-4BBE-8E64-89D814C416AD}" type="presOf" srcId="{00463C84-E4C6-422B-B861-FF78056AB64F}" destId="{2EDD7FE2-9864-42F8-A849-A514C1D94666}" srcOrd="0" destOrd="0" presId="urn:microsoft.com/office/officeart/2005/8/layout/cycle1"/>
    <dgm:cxn modelId="{485AAE97-0CDF-479E-965B-EE5B3CDB97F5}" srcId="{06CE0FD2-C69B-41E2-AEE6-FE79697A7E21}" destId="{DA2A8E77-6782-45A5-87E1-2BA0F0619723}" srcOrd="3" destOrd="0" parTransId="{446A110C-1ACA-410C-AEFF-D84DE8CB99C3}" sibTransId="{00463C84-E4C6-422B-B861-FF78056AB64F}"/>
    <dgm:cxn modelId="{AC88DABE-CB34-472D-8CE9-D5770EA75896}" type="presOf" srcId="{7528F4A6-8B47-4889-A77F-D6A269E118AC}" destId="{46ECF0A1-33EA-441B-958C-2B2401073867}" srcOrd="0" destOrd="0" presId="urn:microsoft.com/office/officeart/2005/8/layout/cycle1"/>
    <dgm:cxn modelId="{909196CB-C916-485F-92E7-21A85644FE63}" type="presOf" srcId="{DA2A8E77-6782-45A5-87E1-2BA0F0619723}" destId="{F9E7EC24-BBC7-4A15-8129-B5C968F6A0BA}" srcOrd="0" destOrd="0" presId="urn:microsoft.com/office/officeart/2005/8/layout/cycle1"/>
    <dgm:cxn modelId="{C343D1E2-72A1-4515-8A24-C88A5C051400}" srcId="{06CE0FD2-C69B-41E2-AEE6-FE79697A7E21}" destId="{7528F4A6-8B47-4889-A77F-D6A269E118AC}" srcOrd="2" destOrd="0" parTransId="{11C935BA-BA6D-475B-A676-9AC3114CAF90}" sibTransId="{10E86B9C-3EA6-424F-B6A9-824878945B83}"/>
    <dgm:cxn modelId="{630A5FBB-35C6-4753-84AF-7A506CC88BF8}" type="presParOf" srcId="{15E686EC-314B-4AE6-A17E-079081F1C189}" destId="{A3679373-AB96-4AAC-8CC3-EE457C84F3CB}" srcOrd="0" destOrd="0" presId="urn:microsoft.com/office/officeart/2005/8/layout/cycle1"/>
    <dgm:cxn modelId="{A825BCCF-A57C-4566-B772-153E0C109901}" type="presParOf" srcId="{15E686EC-314B-4AE6-A17E-079081F1C189}" destId="{600C93A5-E10A-4178-AFFE-62ADF0238557}" srcOrd="1" destOrd="0" presId="urn:microsoft.com/office/officeart/2005/8/layout/cycle1"/>
    <dgm:cxn modelId="{04356C2A-75B3-472F-94C4-444AF1654419}" type="presParOf" srcId="{15E686EC-314B-4AE6-A17E-079081F1C189}" destId="{DB044C87-1532-4C35-95E0-802D800C0DBD}" srcOrd="2" destOrd="0" presId="urn:microsoft.com/office/officeart/2005/8/layout/cycle1"/>
    <dgm:cxn modelId="{462F31FC-3AF7-4AB6-85B8-F8FC348A7113}" type="presParOf" srcId="{15E686EC-314B-4AE6-A17E-079081F1C189}" destId="{96DA6835-FDEE-4C0D-96D7-7351A64E1A01}" srcOrd="3" destOrd="0" presId="urn:microsoft.com/office/officeart/2005/8/layout/cycle1"/>
    <dgm:cxn modelId="{671DB9C3-37B3-4CBE-9A67-D8ADFE2BE132}" type="presParOf" srcId="{15E686EC-314B-4AE6-A17E-079081F1C189}" destId="{E11C9D83-9BE2-4431-8A2B-51EBBCAB5F80}" srcOrd="4" destOrd="0" presId="urn:microsoft.com/office/officeart/2005/8/layout/cycle1"/>
    <dgm:cxn modelId="{C5623A15-792B-46CE-8A0F-DE73E77443FA}" type="presParOf" srcId="{15E686EC-314B-4AE6-A17E-079081F1C189}" destId="{5CAF41C2-0D10-4ED5-B9A7-399BB7BA10D7}" srcOrd="5" destOrd="0" presId="urn:microsoft.com/office/officeart/2005/8/layout/cycle1"/>
    <dgm:cxn modelId="{1B7879D7-0D71-4BAB-A5F4-DF7073D19C69}" type="presParOf" srcId="{15E686EC-314B-4AE6-A17E-079081F1C189}" destId="{C8308019-55DE-440C-98E2-4F85CA0B15B0}" srcOrd="6" destOrd="0" presId="urn:microsoft.com/office/officeart/2005/8/layout/cycle1"/>
    <dgm:cxn modelId="{EB414D79-9A88-4FC1-AAB8-BCE074C01B1F}" type="presParOf" srcId="{15E686EC-314B-4AE6-A17E-079081F1C189}" destId="{46ECF0A1-33EA-441B-958C-2B2401073867}" srcOrd="7" destOrd="0" presId="urn:microsoft.com/office/officeart/2005/8/layout/cycle1"/>
    <dgm:cxn modelId="{42117ABD-04DA-4C6F-AFE2-DCBF9042269C}" type="presParOf" srcId="{15E686EC-314B-4AE6-A17E-079081F1C189}" destId="{1A179C8B-AB48-4894-B41D-3E2DF8DDF02E}" srcOrd="8" destOrd="0" presId="urn:microsoft.com/office/officeart/2005/8/layout/cycle1"/>
    <dgm:cxn modelId="{72240052-24BF-4BC5-8FBD-CFDA3A509366}" type="presParOf" srcId="{15E686EC-314B-4AE6-A17E-079081F1C189}" destId="{6C3EF391-FF84-4045-9E4F-F434BCAB11F7}" srcOrd="9" destOrd="0" presId="urn:microsoft.com/office/officeart/2005/8/layout/cycle1"/>
    <dgm:cxn modelId="{2DFE0F55-CF3C-4A7D-92B8-D4A883BBA13B}" type="presParOf" srcId="{15E686EC-314B-4AE6-A17E-079081F1C189}" destId="{F9E7EC24-BBC7-4A15-8129-B5C968F6A0BA}" srcOrd="10" destOrd="0" presId="urn:microsoft.com/office/officeart/2005/8/layout/cycle1"/>
    <dgm:cxn modelId="{7F7DB0AA-771E-418A-B162-178D81C64552}" type="presParOf" srcId="{15E686EC-314B-4AE6-A17E-079081F1C189}" destId="{2EDD7FE2-9864-42F8-A849-A514C1D94666}" srcOrd="11" destOrd="0" presId="urn:microsoft.com/office/officeart/2005/8/layout/cycle1"/>
    <dgm:cxn modelId="{B5A85F7C-52E8-4E76-BBED-CEDBB12F72A0}" type="presParOf" srcId="{15E686EC-314B-4AE6-A17E-079081F1C189}" destId="{909494BF-66A2-4832-9BE6-08721700C16C}" srcOrd="12" destOrd="0" presId="urn:microsoft.com/office/officeart/2005/8/layout/cycle1"/>
    <dgm:cxn modelId="{3A5A95BA-4844-483B-A3C7-61C25B5A1FF1}" type="presParOf" srcId="{15E686EC-314B-4AE6-A17E-079081F1C189}" destId="{1A3E66E8-DC4D-4F75-9B2D-631F112694B0}" srcOrd="13" destOrd="0" presId="urn:microsoft.com/office/officeart/2005/8/layout/cycle1"/>
    <dgm:cxn modelId="{E68DB4BC-EE03-4F88-8EB8-1ECB6B361699}" type="presParOf" srcId="{15E686EC-314B-4AE6-A17E-079081F1C189}" destId="{64E97F55-552D-428B-A2A5-95E5C45E2387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C93A5-E10A-4178-AFFE-62ADF0238557}">
      <dsp:nvSpPr>
        <dsp:cNvPr id="0" name=""/>
        <dsp:cNvSpPr/>
      </dsp:nvSpPr>
      <dsp:spPr>
        <a:xfrm>
          <a:off x="1435483" y="15046"/>
          <a:ext cx="516391" cy="516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900" kern="1200"/>
        </a:p>
      </dsp:txBody>
      <dsp:txXfrm>
        <a:off x="1435483" y="15046"/>
        <a:ext cx="516391" cy="516391"/>
      </dsp:txXfrm>
    </dsp:sp>
    <dsp:sp modelId="{DB044C87-1532-4C35-95E0-802D800C0DBD}">
      <dsp:nvSpPr>
        <dsp:cNvPr id="0" name=""/>
        <dsp:cNvSpPr/>
      </dsp:nvSpPr>
      <dsp:spPr>
        <a:xfrm>
          <a:off x="219357" y="-59"/>
          <a:ext cx="1937846" cy="1937846"/>
        </a:xfrm>
        <a:prstGeom prst="circularArrow">
          <a:avLst>
            <a:gd name="adj1" fmla="val 5196"/>
            <a:gd name="adj2" fmla="val 335632"/>
            <a:gd name="adj3" fmla="val 21294386"/>
            <a:gd name="adj4" fmla="val 19765236"/>
            <a:gd name="adj5" fmla="val 606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C9D83-9BE2-4431-8A2B-51EBBCAB5F80}">
      <dsp:nvSpPr>
        <dsp:cNvPr id="0" name=""/>
        <dsp:cNvSpPr/>
      </dsp:nvSpPr>
      <dsp:spPr>
        <a:xfrm>
          <a:off x="1747837" y="976371"/>
          <a:ext cx="516391" cy="516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900" kern="1200"/>
        </a:p>
      </dsp:txBody>
      <dsp:txXfrm>
        <a:off x="1747837" y="976371"/>
        <a:ext cx="516391" cy="516391"/>
      </dsp:txXfrm>
    </dsp:sp>
    <dsp:sp modelId="{5CAF41C2-0D10-4ED5-B9A7-399BB7BA10D7}">
      <dsp:nvSpPr>
        <dsp:cNvPr id="0" name=""/>
        <dsp:cNvSpPr/>
      </dsp:nvSpPr>
      <dsp:spPr>
        <a:xfrm>
          <a:off x="219357" y="-59"/>
          <a:ext cx="1937846" cy="1937846"/>
        </a:xfrm>
        <a:prstGeom prst="circularArrow">
          <a:avLst>
            <a:gd name="adj1" fmla="val 5196"/>
            <a:gd name="adj2" fmla="val 335632"/>
            <a:gd name="adj3" fmla="val 4015884"/>
            <a:gd name="adj4" fmla="val 2252344"/>
            <a:gd name="adj5" fmla="val 6062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CF0A1-33EA-441B-958C-2B2401073867}">
      <dsp:nvSpPr>
        <dsp:cNvPr id="0" name=""/>
        <dsp:cNvSpPr/>
      </dsp:nvSpPr>
      <dsp:spPr>
        <a:xfrm>
          <a:off x="930085" y="1570503"/>
          <a:ext cx="516391" cy="516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900" kern="1200"/>
        </a:p>
      </dsp:txBody>
      <dsp:txXfrm>
        <a:off x="930085" y="1570503"/>
        <a:ext cx="516391" cy="516391"/>
      </dsp:txXfrm>
    </dsp:sp>
    <dsp:sp modelId="{1A179C8B-AB48-4894-B41D-3E2DF8DDF02E}">
      <dsp:nvSpPr>
        <dsp:cNvPr id="0" name=""/>
        <dsp:cNvSpPr/>
      </dsp:nvSpPr>
      <dsp:spPr>
        <a:xfrm>
          <a:off x="219357" y="-59"/>
          <a:ext cx="1937846" cy="1937846"/>
        </a:xfrm>
        <a:prstGeom prst="circularArrow">
          <a:avLst>
            <a:gd name="adj1" fmla="val 5196"/>
            <a:gd name="adj2" fmla="val 335632"/>
            <a:gd name="adj3" fmla="val 8212024"/>
            <a:gd name="adj4" fmla="val 6448484"/>
            <a:gd name="adj5" fmla="val 6062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7EC24-BBC7-4A15-8129-B5C968F6A0BA}">
      <dsp:nvSpPr>
        <dsp:cNvPr id="0" name=""/>
        <dsp:cNvSpPr/>
      </dsp:nvSpPr>
      <dsp:spPr>
        <a:xfrm>
          <a:off x="112333" y="976371"/>
          <a:ext cx="516391" cy="516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900" kern="1200"/>
        </a:p>
      </dsp:txBody>
      <dsp:txXfrm>
        <a:off x="112333" y="976371"/>
        <a:ext cx="516391" cy="516391"/>
      </dsp:txXfrm>
    </dsp:sp>
    <dsp:sp modelId="{2EDD7FE2-9864-42F8-A849-A514C1D94666}">
      <dsp:nvSpPr>
        <dsp:cNvPr id="0" name=""/>
        <dsp:cNvSpPr/>
      </dsp:nvSpPr>
      <dsp:spPr>
        <a:xfrm>
          <a:off x="219357" y="-59"/>
          <a:ext cx="1937846" cy="1937846"/>
        </a:xfrm>
        <a:prstGeom prst="circularArrow">
          <a:avLst>
            <a:gd name="adj1" fmla="val 5196"/>
            <a:gd name="adj2" fmla="val 335632"/>
            <a:gd name="adj3" fmla="val 12299131"/>
            <a:gd name="adj4" fmla="val 10769982"/>
            <a:gd name="adj5" fmla="val 6062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3E66E8-DC4D-4F75-9B2D-631F112694B0}">
      <dsp:nvSpPr>
        <dsp:cNvPr id="0" name=""/>
        <dsp:cNvSpPr/>
      </dsp:nvSpPr>
      <dsp:spPr>
        <a:xfrm>
          <a:off x="424686" y="15046"/>
          <a:ext cx="516391" cy="516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900" kern="1200"/>
        </a:p>
      </dsp:txBody>
      <dsp:txXfrm>
        <a:off x="424686" y="15046"/>
        <a:ext cx="516391" cy="516391"/>
      </dsp:txXfrm>
    </dsp:sp>
    <dsp:sp modelId="{64E97F55-552D-428B-A2A5-95E5C45E2387}">
      <dsp:nvSpPr>
        <dsp:cNvPr id="0" name=""/>
        <dsp:cNvSpPr/>
      </dsp:nvSpPr>
      <dsp:spPr>
        <a:xfrm>
          <a:off x="219357" y="-59"/>
          <a:ext cx="1937846" cy="1937846"/>
        </a:xfrm>
        <a:prstGeom prst="circularArrow">
          <a:avLst>
            <a:gd name="adj1" fmla="val 5196"/>
            <a:gd name="adj2" fmla="val 335632"/>
            <a:gd name="adj3" fmla="val 16866869"/>
            <a:gd name="adj4" fmla="val 15197499"/>
            <a:gd name="adj5" fmla="val 6062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7543"/>
            <a:ext cx="12188952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EE58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09125" y="-31770"/>
            <a:ext cx="10058400" cy="568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③ </a:t>
            </a:r>
            <a:r>
              <a:rPr lang="ja-JP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循環・ループを見せる矢印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5160" y="540408"/>
            <a:ext cx="106984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chemeClr val="bg1"/>
                </a:solidFill>
                <a:latin typeface="BIZ UDPゴシック"/>
              </a:rPr>
              <a:t>PDCAや繰り返しのプロセスを円形で表す矢印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8957" y="1234440"/>
            <a:ext cx="2715768" cy="237744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57525" y="1234440"/>
            <a:ext cx="2715768" cy="237744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928957" y="4069264"/>
            <a:ext cx="2715768" cy="237744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457525" y="4069264"/>
            <a:ext cx="2715768" cy="237744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Circular Arrow 10"/>
          <p:cNvSpPr/>
          <p:nvPr/>
        </p:nvSpPr>
        <p:spPr>
          <a:xfrm>
            <a:off x="3180417" y="1521632"/>
            <a:ext cx="2212848" cy="2212848"/>
          </a:xfrm>
          <a:prstGeom prst="circular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28957" y="3173984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回転矢印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7525" y="3169243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ドーナツ型矢印</a:t>
            </a:r>
          </a:p>
        </p:txBody>
      </p:sp>
      <p:sp>
        <p:nvSpPr>
          <p:cNvPr id="15" name="Left-Right Arrow 14"/>
          <p:cNvSpPr/>
          <p:nvPr/>
        </p:nvSpPr>
        <p:spPr>
          <a:xfrm>
            <a:off x="3175845" y="4685129"/>
            <a:ext cx="2212848" cy="746760"/>
          </a:xfrm>
          <a:prstGeom prst="left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928957" y="6004067"/>
            <a:ext cx="271576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 err="1">
                <a:solidFill>
                  <a:srgbClr val="1F3864"/>
                </a:solidFill>
                <a:latin typeface="BIZ UDPゴシック"/>
              </a:rPr>
              <a:t>双方向反転矢印</a:t>
            </a:r>
            <a:endParaRPr sz="1200" b="1" dirty="0">
              <a:solidFill>
                <a:srgbClr val="1F3864"/>
              </a:solidFill>
              <a:latin typeface="BIZ UDP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57525" y="6028759"/>
            <a:ext cx="271576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SmartArt循環図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4BB9AE2-5ADD-0F85-3C71-6F240E948269}"/>
              </a:ext>
            </a:extLst>
          </p:cNvPr>
          <p:cNvGrpSpPr/>
          <p:nvPr/>
        </p:nvGrpSpPr>
        <p:grpSpPr>
          <a:xfrm>
            <a:off x="6817629" y="1371600"/>
            <a:ext cx="1915312" cy="1704171"/>
            <a:chOff x="3624512" y="1371600"/>
            <a:chExt cx="1915312" cy="1704171"/>
          </a:xfrm>
        </p:grpSpPr>
        <p:sp>
          <p:nvSpPr>
            <p:cNvPr id="13" name="Block Arc 12"/>
            <p:cNvSpPr/>
            <p:nvPr/>
          </p:nvSpPr>
          <p:spPr>
            <a:xfrm>
              <a:off x="3704759" y="1371600"/>
              <a:ext cx="1835065" cy="1704171"/>
            </a:xfrm>
            <a:prstGeom prst="blockArc">
              <a:avLst>
                <a:gd name="adj1" fmla="val 10800000"/>
                <a:gd name="adj2" fmla="val 9571395"/>
                <a:gd name="adj3" fmla="val 18282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二等辺三角形 22">
              <a:extLst>
                <a:ext uri="{FF2B5EF4-FFF2-40B4-BE49-F238E27FC236}">
                  <a16:creationId xmlns:a16="http://schemas.microsoft.com/office/drawing/2014/main" id="{875D7AC8-C25E-1B75-72EE-E785C0D0521F}"/>
                </a:ext>
              </a:extLst>
            </p:cNvPr>
            <p:cNvSpPr/>
            <p:nvPr/>
          </p:nvSpPr>
          <p:spPr>
            <a:xfrm rot="19924847">
              <a:off x="3624512" y="2249546"/>
              <a:ext cx="597627" cy="424927"/>
            </a:xfrm>
            <a:prstGeom prst="triangl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25" name="図表 24">
            <a:extLst>
              <a:ext uri="{FF2B5EF4-FFF2-40B4-BE49-F238E27FC236}">
                <a16:creationId xmlns:a16="http://schemas.microsoft.com/office/drawing/2014/main" id="{327A6673-B1EA-612B-83FF-CE28E0E709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432233"/>
              </p:ext>
            </p:extLst>
          </p:nvPr>
        </p:nvGraphicFramePr>
        <p:xfrm>
          <a:off x="6621345" y="4057810"/>
          <a:ext cx="2376562" cy="2087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3</cp:revision>
  <dcterms:created xsi:type="dcterms:W3CDTF">2013-01-27T09:14:16Z</dcterms:created>
  <dcterms:modified xsi:type="dcterms:W3CDTF">2026-08-17T21:12:57Z</dcterms:modified>
  <cp:category/>
</cp:coreProperties>
</file>