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29C6E6-6180-499B-BC01-8121CF6C12F9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0"/>
      <dgm:spPr/>
    </dgm:pt>
    <dgm:pt modelId="{1452C67F-A7ED-4157-B857-CFD7A029A324}">
      <dgm:prSet phldrT="[テキスト]" phldr="1"/>
      <dgm:spPr/>
      <dgm:t>
        <a:bodyPr/>
        <a:lstStyle/>
        <a:p>
          <a:endParaRPr kumimoji="1" lang="ja-JP" altLang="en-US"/>
        </a:p>
      </dgm:t>
    </dgm:pt>
    <dgm:pt modelId="{6F037192-10C3-445A-8526-7ACADA300C5A}" type="parTrans" cxnId="{7C12223F-5AFD-4B3C-9C1E-12FCC2D82465}">
      <dgm:prSet/>
      <dgm:spPr/>
      <dgm:t>
        <a:bodyPr/>
        <a:lstStyle/>
        <a:p>
          <a:endParaRPr kumimoji="1" lang="ja-JP" altLang="en-US"/>
        </a:p>
      </dgm:t>
    </dgm:pt>
    <dgm:pt modelId="{970A707D-CBFC-4F93-8294-A221B2ECF27E}" type="sibTrans" cxnId="{7C12223F-5AFD-4B3C-9C1E-12FCC2D82465}">
      <dgm:prSet/>
      <dgm:spPr/>
      <dgm:t>
        <a:bodyPr/>
        <a:lstStyle/>
        <a:p>
          <a:endParaRPr kumimoji="1" lang="ja-JP" altLang="en-US"/>
        </a:p>
      </dgm:t>
    </dgm:pt>
    <dgm:pt modelId="{17B93B35-9425-4628-BC27-026725DF3676}">
      <dgm:prSet phldrT="[テキスト]" phldr="1"/>
      <dgm:spPr/>
      <dgm:t>
        <a:bodyPr/>
        <a:lstStyle/>
        <a:p>
          <a:endParaRPr kumimoji="1" lang="ja-JP" altLang="en-US"/>
        </a:p>
      </dgm:t>
    </dgm:pt>
    <dgm:pt modelId="{72C63F18-520A-4B6E-95AB-7356EF03F732}" type="parTrans" cxnId="{22D5E686-3DD9-4954-B5A7-DC995D47D9DF}">
      <dgm:prSet/>
      <dgm:spPr/>
      <dgm:t>
        <a:bodyPr/>
        <a:lstStyle/>
        <a:p>
          <a:endParaRPr kumimoji="1" lang="ja-JP" altLang="en-US"/>
        </a:p>
      </dgm:t>
    </dgm:pt>
    <dgm:pt modelId="{B7793E63-7ADF-4114-8A51-150BA394894A}" type="sibTrans" cxnId="{22D5E686-3DD9-4954-B5A7-DC995D47D9DF}">
      <dgm:prSet/>
      <dgm:spPr/>
      <dgm:t>
        <a:bodyPr/>
        <a:lstStyle/>
        <a:p>
          <a:endParaRPr kumimoji="1" lang="ja-JP" altLang="en-US"/>
        </a:p>
      </dgm:t>
    </dgm:pt>
    <dgm:pt modelId="{975D8E69-F77A-4EAE-B70F-16C7D48F412A}">
      <dgm:prSet phldrT="[テキスト]" phldr="1"/>
      <dgm:spPr/>
      <dgm:t>
        <a:bodyPr/>
        <a:lstStyle/>
        <a:p>
          <a:endParaRPr kumimoji="1" lang="ja-JP" altLang="en-US" dirty="0"/>
        </a:p>
      </dgm:t>
    </dgm:pt>
    <dgm:pt modelId="{6A9F4D7A-3A3A-4F04-81A4-1A8E2D657CF3}" type="parTrans" cxnId="{E31F39AE-EE9F-493B-B232-6A884E7C3C4B}">
      <dgm:prSet/>
      <dgm:spPr/>
      <dgm:t>
        <a:bodyPr/>
        <a:lstStyle/>
        <a:p>
          <a:endParaRPr kumimoji="1" lang="ja-JP" altLang="en-US"/>
        </a:p>
      </dgm:t>
    </dgm:pt>
    <dgm:pt modelId="{727DE0E0-C499-495B-A31D-EFDB02F53705}" type="sibTrans" cxnId="{E31F39AE-EE9F-493B-B232-6A884E7C3C4B}">
      <dgm:prSet/>
      <dgm:spPr/>
      <dgm:t>
        <a:bodyPr/>
        <a:lstStyle/>
        <a:p>
          <a:endParaRPr kumimoji="1" lang="ja-JP" altLang="en-US"/>
        </a:p>
      </dgm:t>
    </dgm:pt>
    <dgm:pt modelId="{BC7C6DE8-E49F-4362-AE92-21842A1B91DF}" type="pres">
      <dgm:prSet presAssocID="{4A29C6E6-6180-499B-BC01-8121CF6C12F9}" presName="Name0" presStyleCnt="0">
        <dgm:presLayoutVars>
          <dgm:dir/>
          <dgm:resizeHandles val="exact"/>
        </dgm:presLayoutVars>
      </dgm:prSet>
      <dgm:spPr/>
    </dgm:pt>
    <dgm:pt modelId="{BCC4D7CB-0335-43B6-8661-E9AE84404111}" type="pres">
      <dgm:prSet presAssocID="{1452C67F-A7ED-4157-B857-CFD7A029A324}" presName="node" presStyleLbl="node1" presStyleIdx="0" presStyleCnt="3">
        <dgm:presLayoutVars>
          <dgm:bulletEnabled val="1"/>
        </dgm:presLayoutVars>
      </dgm:prSet>
      <dgm:spPr/>
    </dgm:pt>
    <dgm:pt modelId="{ABE57333-33A0-4A22-B63F-947F02713D92}" type="pres">
      <dgm:prSet presAssocID="{970A707D-CBFC-4F93-8294-A221B2ECF27E}" presName="sibTrans" presStyleLbl="sibTrans2D1" presStyleIdx="0" presStyleCnt="2"/>
      <dgm:spPr/>
    </dgm:pt>
    <dgm:pt modelId="{B6EA522A-C85B-408C-A71F-0B527FAFD89B}" type="pres">
      <dgm:prSet presAssocID="{970A707D-CBFC-4F93-8294-A221B2ECF27E}" presName="connectorText" presStyleLbl="sibTrans2D1" presStyleIdx="0" presStyleCnt="2"/>
      <dgm:spPr/>
    </dgm:pt>
    <dgm:pt modelId="{A4AE0E4A-2262-4F77-A466-18C32499569B}" type="pres">
      <dgm:prSet presAssocID="{17B93B35-9425-4628-BC27-026725DF3676}" presName="node" presStyleLbl="node1" presStyleIdx="1" presStyleCnt="3">
        <dgm:presLayoutVars>
          <dgm:bulletEnabled val="1"/>
        </dgm:presLayoutVars>
      </dgm:prSet>
      <dgm:spPr/>
    </dgm:pt>
    <dgm:pt modelId="{71BA59B3-B602-4537-A94E-44DC206925B5}" type="pres">
      <dgm:prSet presAssocID="{B7793E63-7ADF-4114-8A51-150BA394894A}" presName="sibTrans" presStyleLbl="sibTrans2D1" presStyleIdx="1" presStyleCnt="2"/>
      <dgm:spPr/>
    </dgm:pt>
    <dgm:pt modelId="{99D94D0C-B568-44B6-9EF7-A9320161C861}" type="pres">
      <dgm:prSet presAssocID="{B7793E63-7ADF-4114-8A51-150BA394894A}" presName="connectorText" presStyleLbl="sibTrans2D1" presStyleIdx="1" presStyleCnt="2"/>
      <dgm:spPr/>
    </dgm:pt>
    <dgm:pt modelId="{D1754C95-AD23-4D01-BDE7-4227074F2132}" type="pres">
      <dgm:prSet presAssocID="{975D8E69-F77A-4EAE-B70F-16C7D48F412A}" presName="node" presStyleLbl="node1" presStyleIdx="2" presStyleCnt="3">
        <dgm:presLayoutVars>
          <dgm:bulletEnabled val="1"/>
        </dgm:presLayoutVars>
      </dgm:prSet>
      <dgm:spPr/>
    </dgm:pt>
  </dgm:ptLst>
  <dgm:cxnLst>
    <dgm:cxn modelId="{393A300B-D741-4FE7-B088-7D8919A01EBA}" type="presOf" srcId="{970A707D-CBFC-4F93-8294-A221B2ECF27E}" destId="{B6EA522A-C85B-408C-A71F-0B527FAFD89B}" srcOrd="1" destOrd="0" presId="urn:microsoft.com/office/officeart/2005/8/layout/process1"/>
    <dgm:cxn modelId="{7C12223F-5AFD-4B3C-9C1E-12FCC2D82465}" srcId="{4A29C6E6-6180-499B-BC01-8121CF6C12F9}" destId="{1452C67F-A7ED-4157-B857-CFD7A029A324}" srcOrd="0" destOrd="0" parTransId="{6F037192-10C3-445A-8526-7ACADA300C5A}" sibTransId="{970A707D-CBFC-4F93-8294-A221B2ECF27E}"/>
    <dgm:cxn modelId="{56DE926D-8DE0-45BF-B5EB-9E79336759BA}" type="presOf" srcId="{B7793E63-7ADF-4114-8A51-150BA394894A}" destId="{71BA59B3-B602-4537-A94E-44DC206925B5}" srcOrd="0" destOrd="0" presId="urn:microsoft.com/office/officeart/2005/8/layout/process1"/>
    <dgm:cxn modelId="{EBD92575-E70D-4C52-96D2-AC8C2CB008CB}" type="presOf" srcId="{17B93B35-9425-4628-BC27-026725DF3676}" destId="{A4AE0E4A-2262-4F77-A466-18C32499569B}" srcOrd="0" destOrd="0" presId="urn:microsoft.com/office/officeart/2005/8/layout/process1"/>
    <dgm:cxn modelId="{22D5E686-3DD9-4954-B5A7-DC995D47D9DF}" srcId="{4A29C6E6-6180-499B-BC01-8121CF6C12F9}" destId="{17B93B35-9425-4628-BC27-026725DF3676}" srcOrd="1" destOrd="0" parTransId="{72C63F18-520A-4B6E-95AB-7356EF03F732}" sibTransId="{B7793E63-7ADF-4114-8A51-150BA394894A}"/>
    <dgm:cxn modelId="{EC82C997-5F87-46BD-89DD-559926A54A0B}" type="presOf" srcId="{4A29C6E6-6180-499B-BC01-8121CF6C12F9}" destId="{BC7C6DE8-E49F-4362-AE92-21842A1B91DF}" srcOrd="0" destOrd="0" presId="urn:microsoft.com/office/officeart/2005/8/layout/process1"/>
    <dgm:cxn modelId="{E31F39AE-EE9F-493B-B232-6A884E7C3C4B}" srcId="{4A29C6E6-6180-499B-BC01-8121CF6C12F9}" destId="{975D8E69-F77A-4EAE-B70F-16C7D48F412A}" srcOrd="2" destOrd="0" parTransId="{6A9F4D7A-3A3A-4F04-81A4-1A8E2D657CF3}" sibTransId="{727DE0E0-C499-495B-A31D-EFDB02F53705}"/>
    <dgm:cxn modelId="{6B5896DA-2CF5-4318-AF9C-6F58E15CE9D2}" type="presOf" srcId="{B7793E63-7ADF-4114-8A51-150BA394894A}" destId="{99D94D0C-B568-44B6-9EF7-A9320161C861}" srcOrd="1" destOrd="0" presId="urn:microsoft.com/office/officeart/2005/8/layout/process1"/>
    <dgm:cxn modelId="{DDA14AE3-9EE8-4BF9-9386-CB74482E59DF}" type="presOf" srcId="{970A707D-CBFC-4F93-8294-A221B2ECF27E}" destId="{ABE57333-33A0-4A22-B63F-947F02713D92}" srcOrd="0" destOrd="0" presId="urn:microsoft.com/office/officeart/2005/8/layout/process1"/>
    <dgm:cxn modelId="{14B574E8-76AE-4D81-856A-1E14A32EE6DB}" type="presOf" srcId="{1452C67F-A7ED-4157-B857-CFD7A029A324}" destId="{BCC4D7CB-0335-43B6-8661-E9AE84404111}" srcOrd="0" destOrd="0" presId="urn:microsoft.com/office/officeart/2005/8/layout/process1"/>
    <dgm:cxn modelId="{3AF2EDF8-5682-4ABA-968D-8E6A25A38D94}" type="presOf" srcId="{975D8E69-F77A-4EAE-B70F-16C7D48F412A}" destId="{D1754C95-AD23-4D01-BDE7-4227074F2132}" srcOrd="0" destOrd="0" presId="urn:microsoft.com/office/officeart/2005/8/layout/process1"/>
    <dgm:cxn modelId="{BE2ED4FE-5C1F-4F7A-98FF-FDE3EE7279AF}" type="presParOf" srcId="{BC7C6DE8-E49F-4362-AE92-21842A1B91DF}" destId="{BCC4D7CB-0335-43B6-8661-E9AE84404111}" srcOrd="0" destOrd="0" presId="urn:microsoft.com/office/officeart/2005/8/layout/process1"/>
    <dgm:cxn modelId="{95ECE67A-8B3B-4B02-9834-2699A6CC7AC8}" type="presParOf" srcId="{BC7C6DE8-E49F-4362-AE92-21842A1B91DF}" destId="{ABE57333-33A0-4A22-B63F-947F02713D92}" srcOrd="1" destOrd="0" presId="urn:microsoft.com/office/officeart/2005/8/layout/process1"/>
    <dgm:cxn modelId="{08AD8F41-88B7-4B1D-8E91-511DAE2A79CF}" type="presParOf" srcId="{ABE57333-33A0-4A22-B63F-947F02713D92}" destId="{B6EA522A-C85B-408C-A71F-0B527FAFD89B}" srcOrd="0" destOrd="0" presId="urn:microsoft.com/office/officeart/2005/8/layout/process1"/>
    <dgm:cxn modelId="{F7F3F624-35A0-4F03-A45B-084A7E510F62}" type="presParOf" srcId="{BC7C6DE8-E49F-4362-AE92-21842A1B91DF}" destId="{A4AE0E4A-2262-4F77-A466-18C32499569B}" srcOrd="2" destOrd="0" presId="urn:microsoft.com/office/officeart/2005/8/layout/process1"/>
    <dgm:cxn modelId="{0BE1F47A-CD06-4C10-AFB5-43C87B9A9759}" type="presParOf" srcId="{BC7C6DE8-E49F-4362-AE92-21842A1B91DF}" destId="{71BA59B3-B602-4537-A94E-44DC206925B5}" srcOrd="3" destOrd="0" presId="urn:microsoft.com/office/officeart/2005/8/layout/process1"/>
    <dgm:cxn modelId="{AAE90118-C90C-4BF8-BBBF-5D77E10C686D}" type="presParOf" srcId="{71BA59B3-B602-4537-A94E-44DC206925B5}" destId="{99D94D0C-B568-44B6-9EF7-A9320161C861}" srcOrd="0" destOrd="0" presId="urn:microsoft.com/office/officeart/2005/8/layout/process1"/>
    <dgm:cxn modelId="{5A960256-8C15-47A8-B9C5-105547016284}" type="presParOf" srcId="{BC7C6DE8-E49F-4362-AE92-21842A1B91DF}" destId="{D1754C95-AD23-4D01-BDE7-4227074F213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C4D7CB-0335-43B6-8661-E9AE84404111}">
      <dsp:nvSpPr>
        <dsp:cNvPr id="0" name=""/>
        <dsp:cNvSpPr/>
      </dsp:nvSpPr>
      <dsp:spPr>
        <a:xfrm>
          <a:off x="2801" y="792942"/>
          <a:ext cx="837220" cy="5023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300" kern="1200"/>
        </a:p>
      </dsp:txBody>
      <dsp:txXfrm>
        <a:off x="17514" y="807655"/>
        <a:ext cx="807794" cy="472906"/>
      </dsp:txXfrm>
    </dsp:sp>
    <dsp:sp modelId="{ABE57333-33A0-4A22-B63F-947F02713D92}">
      <dsp:nvSpPr>
        <dsp:cNvPr id="0" name=""/>
        <dsp:cNvSpPr/>
      </dsp:nvSpPr>
      <dsp:spPr>
        <a:xfrm>
          <a:off x="923744" y="940293"/>
          <a:ext cx="177490" cy="2076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800" kern="1200"/>
        </a:p>
      </dsp:txBody>
      <dsp:txXfrm>
        <a:off x="923744" y="981819"/>
        <a:ext cx="124243" cy="124578"/>
      </dsp:txXfrm>
    </dsp:sp>
    <dsp:sp modelId="{A4AE0E4A-2262-4F77-A466-18C32499569B}">
      <dsp:nvSpPr>
        <dsp:cNvPr id="0" name=""/>
        <dsp:cNvSpPr/>
      </dsp:nvSpPr>
      <dsp:spPr>
        <a:xfrm>
          <a:off x="1174910" y="792942"/>
          <a:ext cx="837220" cy="50233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300" kern="1200"/>
        </a:p>
      </dsp:txBody>
      <dsp:txXfrm>
        <a:off x="1189623" y="807655"/>
        <a:ext cx="807794" cy="472906"/>
      </dsp:txXfrm>
    </dsp:sp>
    <dsp:sp modelId="{71BA59B3-B602-4537-A94E-44DC206925B5}">
      <dsp:nvSpPr>
        <dsp:cNvPr id="0" name=""/>
        <dsp:cNvSpPr/>
      </dsp:nvSpPr>
      <dsp:spPr>
        <a:xfrm>
          <a:off x="2095853" y="940293"/>
          <a:ext cx="177490" cy="2076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800" kern="1200"/>
        </a:p>
      </dsp:txBody>
      <dsp:txXfrm>
        <a:off x="2095853" y="981819"/>
        <a:ext cx="124243" cy="124578"/>
      </dsp:txXfrm>
    </dsp:sp>
    <dsp:sp modelId="{D1754C95-AD23-4D01-BDE7-4227074F2132}">
      <dsp:nvSpPr>
        <dsp:cNvPr id="0" name=""/>
        <dsp:cNvSpPr/>
      </dsp:nvSpPr>
      <dsp:spPr>
        <a:xfrm>
          <a:off x="2347019" y="792942"/>
          <a:ext cx="837220" cy="50233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300" kern="1200" dirty="0"/>
        </a:p>
      </dsp:txBody>
      <dsp:txXfrm>
        <a:off x="2361732" y="807655"/>
        <a:ext cx="807794" cy="4729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0832"/>
            <a:ext cx="1218895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-16939"/>
            <a:ext cx="12188952" cy="96012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65176" y="9579"/>
            <a:ext cx="10058400" cy="489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20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② </a:t>
            </a:r>
            <a:r>
              <a:rPr lang="ja-JP" altLang="ja-JP" sz="20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手順・プロセスを見せる矢印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243" y="554806"/>
            <a:ext cx="106984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dirty="0">
                <a:solidFill>
                  <a:schemeClr val="bg1"/>
                </a:solidFill>
                <a:latin typeface="BIZ UDPゴシック"/>
              </a:rPr>
              <a:t>左から右への流れで手順を整理するタイプ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07208" y="1234440"/>
            <a:ext cx="2715768" cy="2465578"/>
          </a:xfrm>
          <a:prstGeom prst="roundRect">
            <a:avLst>
              <a:gd name="adj" fmla="val 50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520348" y="1234440"/>
            <a:ext cx="2715768" cy="2468880"/>
          </a:xfrm>
          <a:prstGeom prst="roundRect">
            <a:avLst>
              <a:gd name="adj" fmla="val 50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807208" y="3982805"/>
            <a:ext cx="2715768" cy="2468880"/>
          </a:xfrm>
          <a:prstGeom prst="roundRect">
            <a:avLst>
              <a:gd name="adj" fmla="val 50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071616" y="3964517"/>
            <a:ext cx="3622379" cy="2487168"/>
          </a:xfrm>
          <a:prstGeom prst="roundRect">
            <a:avLst>
              <a:gd name="adj" fmla="val 50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Chevron 10"/>
          <p:cNvSpPr/>
          <p:nvPr/>
        </p:nvSpPr>
        <p:spPr>
          <a:xfrm>
            <a:off x="3208020" y="1549147"/>
            <a:ext cx="752856" cy="1465580"/>
          </a:xfrm>
          <a:prstGeom prst="chevron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Chevron 11"/>
          <p:cNvSpPr/>
          <p:nvPr/>
        </p:nvSpPr>
        <p:spPr>
          <a:xfrm>
            <a:off x="3851148" y="1549147"/>
            <a:ext cx="752856" cy="1465580"/>
          </a:xfrm>
          <a:prstGeom prst="chevron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Chevron 12"/>
          <p:cNvSpPr/>
          <p:nvPr/>
        </p:nvSpPr>
        <p:spPr>
          <a:xfrm>
            <a:off x="4494276" y="1549147"/>
            <a:ext cx="752856" cy="1465580"/>
          </a:xfrm>
          <a:prstGeom prst="chevron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07208" y="3282696"/>
            <a:ext cx="271576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シェブロン矢印</a:t>
            </a:r>
          </a:p>
        </p:txBody>
      </p:sp>
      <p:sp>
        <p:nvSpPr>
          <p:cNvPr id="15" name="Freeform 14"/>
          <p:cNvSpPr/>
          <p:nvPr/>
        </p:nvSpPr>
        <p:spPr>
          <a:xfrm>
            <a:off x="6840388" y="2281937"/>
            <a:ext cx="2075688" cy="0"/>
          </a:xfrm>
          <a:custGeom>
            <a:avLst/>
            <a:gdLst/>
            <a:ahLst/>
            <a:cxnLst/>
            <a:rect l="l" t="t" r="r" b="b"/>
            <a:pathLst>
              <a:path w="2075688">
                <a:moveTo>
                  <a:pt x="0" y="0"/>
                </a:moveTo>
                <a:lnTo>
                  <a:pt x="2075688" y="0"/>
                </a:lnTo>
              </a:path>
            </a:pathLst>
          </a:custGeom>
          <a:noFill/>
          <a:ln w="25400">
            <a:solidFill>
              <a:srgbClr val="FF0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20348" y="3282696"/>
            <a:ext cx="271576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水平細矢印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3035808" y="4297512"/>
            <a:ext cx="2258568" cy="1397847"/>
          </a:xfrm>
          <a:prstGeom prst="rightArrow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807208" y="6031061"/>
            <a:ext cx="2715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ブロック型水平矢印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09324" y="6041898"/>
            <a:ext cx="2715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SmartArtのプロセス矢印</a:t>
            </a:r>
          </a:p>
        </p:txBody>
      </p:sp>
      <p:graphicFrame>
        <p:nvGraphicFramePr>
          <p:cNvPr id="25" name="図表 24">
            <a:extLst>
              <a:ext uri="{FF2B5EF4-FFF2-40B4-BE49-F238E27FC236}">
                <a16:creationId xmlns:a16="http://schemas.microsoft.com/office/drawing/2014/main" id="{E04BF159-DEB5-EAA3-516A-C7B578BF8B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1126445"/>
              </p:ext>
            </p:extLst>
          </p:nvPr>
        </p:nvGraphicFramePr>
        <p:xfrm>
          <a:off x="6289284" y="4056634"/>
          <a:ext cx="3187042" cy="2088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</Words>
  <Application>Microsoft Office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2026-08-17T21:03:21Z</dcterms:modified>
  <cp:category/>
</cp:coreProperties>
</file>