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1" autoAdjust="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43B3D9-D142-4B09-ABE8-0E868FEF2F38}" type="doc">
      <dgm:prSet loTypeId="urn:microsoft.com/office/officeart/2005/8/layout/chevron1" loCatId="process" qsTypeId="urn:microsoft.com/office/officeart/2005/8/quickstyle/simple1" qsCatId="simple" csTypeId="urn:microsoft.com/office/officeart/2005/8/colors/colorful1" csCatId="colorful" phldr="1"/>
      <dgm:spPr/>
    </dgm:pt>
    <dgm:pt modelId="{0662918C-AA82-4737-95BD-3858B39E8D4C}">
      <dgm:prSet phldrT="[テキスト]" phldr="1"/>
      <dgm:spPr/>
      <dgm:t>
        <a:bodyPr/>
        <a:lstStyle/>
        <a:p>
          <a:endParaRPr kumimoji="1" lang="ja-JP" altLang="en-US" dirty="0"/>
        </a:p>
      </dgm:t>
    </dgm:pt>
    <dgm:pt modelId="{0882B1D6-923C-4F27-B478-5DE7C71C8B39}" type="parTrans" cxnId="{009CC4D6-1C3E-40D7-B61F-E44FA6EAF4FD}">
      <dgm:prSet/>
      <dgm:spPr/>
      <dgm:t>
        <a:bodyPr/>
        <a:lstStyle/>
        <a:p>
          <a:endParaRPr kumimoji="1" lang="ja-JP" altLang="en-US"/>
        </a:p>
      </dgm:t>
    </dgm:pt>
    <dgm:pt modelId="{9F2C8C57-D5C9-4438-B2FF-EB569D2041CC}" type="sibTrans" cxnId="{009CC4D6-1C3E-40D7-B61F-E44FA6EAF4FD}">
      <dgm:prSet/>
      <dgm:spPr/>
      <dgm:t>
        <a:bodyPr/>
        <a:lstStyle/>
        <a:p>
          <a:endParaRPr kumimoji="1" lang="ja-JP" altLang="en-US"/>
        </a:p>
      </dgm:t>
    </dgm:pt>
    <dgm:pt modelId="{369E96DC-8B9D-497E-8EAC-E1345844B966}">
      <dgm:prSet phldrT="[テキスト]" phldr="1"/>
      <dgm:spPr/>
      <dgm:t>
        <a:bodyPr/>
        <a:lstStyle/>
        <a:p>
          <a:endParaRPr kumimoji="1" lang="ja-JP" altLang="en-US"/>
        </a:p>
      </dgm:t>
    </dgm:pt>
    <dgm:pt modelId="{0D9D5D9A-AEB9-4FB9-A09D-C389C4981667}" type="parTrans" cxnId="{0E182C0E-A44B-47BB-B762-6DE0C83C32EE}">
      <dgm:prSet/>
      <dgm:spPr/>
      <dgm:t>
        <a:bodyPr/>
        <a:lstStyle/>
        <a:p>
          <a:endParaRPr kumimoji="1" lang="ja-JP" altLang="en-US"/>
        </a:p>
      </dgm:t>
    </dgm:pt>
    <dgm:pt modelId="{CB32049B-9AFA-455F-8459-0A99EF6FD1C7}" type="sibTrans" cxnId="{0E182C0E-A44B-47BB-B762-6DE0C83C32EE}">
      <dgm:prSet/>
      <dgm:spPr/>
      <dgm:t>
        <a:bodyPr/>
        <a:lstStyle/>
        <a:p>
          <a:endParaRPr kumimoji="1" lang="ja-JP" altLang="en-US"/>
        </a:p>
      </dgm:t>
    </dgm:pt>
    <dgm:pt modelId="{B0697043-5785-4281-89D5-9A44A6D671B6}">
      <dgm:prSet phldrT="[テキスト]" phldr="1"/>
      <dgm:spPr/>
      <dgm:t>
        <a:bodyPr/>
        <a:lstStyle/>
        <a:p>
          <a:endParaRPr kumimoji="1" lang="ja-JP" altLang="en-US"/>
        </a:p>
      </dgm:t>
    </dgm:pt>
    <dgm:pt modelId="{9A1EBA6B-9997-43B3-A6C2-76EB87D1CC35}" type="parTrans" cxnId="{A3B80B9E-CDDC-4EF2-8CE9-ED6D8C522948}">
      <dgm:prSet/>
      <dgm:spPr/>
      <dgm:t>
        <a:bodyPr/>
        <a:lstStyle/>
        <a:p>
          <a:endParaRPr kumimoji="1" lang="ja-JP" altLang="en-US"/>
        </a:p>
      </dgm:t>
    </dgm:pt>
    <dgm:pt modelId="{9EEB9B23-A50B-458F-B801-3282C53F713F}" type="sibTrans" cxnId="{A3B80B9E-CDDC-4EF2-8CE9-ED6D8C522948}">
      <dgm:prSet/>
      <dgm:spPr/>
      <dgm:t>
        <a:bodyPr/>
        <a:lstStyle/>
        <a:p>
          <a:endParaRPr kumimoji="1" lang="ja-JP" altLang="en-US"/>
        </a:p>
      </dgm:t>
    </dgm:pt>
    <dgm:pt modelId="{1CC3EA93-B352-4E66-9A33-E223FD4D89CE}" type="pres">
      <dgm:prSet presAssocID="{FC43B3D9-D142-4B09-ABE8-0E868FEF2F38}" presName="Name0" presStyleCnt="0">
        <dgm:presLayoutVars>
          <dgm:dir/>
          <dgm:animLvl val="lvl"/>
          <dgm:resizeHandles val="exact"/>
        </dgm:presLayoutVars>
      </dgm:prSet>
      <dgm:spPr/>
    </dgm:pt>
    <dgm:pt modelId="{9C1CF05C-664E-47B6-AF33-F60D00194DEE}" type="pres">
      <dgm:prSet presAssocID="{0662918C-AA82-4737-95BD-3858B39E8D4C}" presName="parTxOnly" presStyleLbl="node1" presStyleIdx="0" presStyleCnt="3" custScaleY="142694">
        <dgm:presLayoutVars>
          <dgm:chMax val="0"/>
          <dgm:chPref val="0"/>
          <dgm:bulletEnabled val="1"/>
        </dgm:presLayoutVars>
      </dgm:prSet>
      <dgm:spPr/>
    </dgm:pt>
    <dgm:pt modelId="{FBBA1F5F-C823-4F13-A6A8-0DD2218CEEA1}" type="pres">
      <dgm:prSet presAssocID="{9F2C8C57-D5C9-4438-B2FF-EB569D2041CC}" presName="parTxOnlySpace" presStyleCnt="0"/>
      <dgm:spPr/>
    </dgm:pt>
    <dgm:pt modelId="{81103991-A15B-49AF-8D91-7D036C0D9A9D}" type="pres">
      <dgm:prSet presAssocID="{369E96DC-8B9D-497E-8EAC-E1345844B966}" presName="parTxOnly" presStyleLbl="node1" presStyleIdx="1" presStyleCnt="3" custScaleY="142694">
        <dgm:presLayoutVars>
          <dgm:chMax val="0"/>
          <dgm:chPref val="0"/>
          <dgm:bulletEnabled val="1"/>
        </dgm:presLayoutVars>
      </dgm:prSet>
      <dgm:spPr/>
    </dgm:pt>
    <dgm:pt modelId="{100E157D-334E-4A61-A2CE-111620D5DFB3}" type="pres">
      <dgm:prSet presAssocID="{CB32049B-9AFA-455F-8459-0A99EF6FD1C7}" presName="parTxOnlySpace" presStyleCnt="0"/>
      <dgm:spPr/>
    </dgm:pt>
    <dgm:pt modelId="{90079232-4EF4-4C30-84CC-A992FE459AC5}" type="pres">
      <dgm:prSet presAssocID="{B0697043-5785-4281-89D5-9A44A6D671B6}" presName="parTxOnly" presStyleLbl="node1" presStyleIdx="2" presStyleCnt="3" custScaleY="142694">
        <dgm:presLayoutVars>
          <dgm:chMax val="0"/>
          <dgm:chPref val="0"/>
          <dgm:bulletEnabled val="1"/>
        </dgm:presLayoutVars>
      </dgm:prSet>
      <dgm:spPr/>
    </dgm:pt>
  </dgm:ptLst>
  <dgm:cxnLst>
    <dgm:cxn modelId="{0E182C0E-A44B-47BB-B762-6DE0C83C32EE}" srcId="{FC43B3D9-D142-4B09-ABE8-0E868FEF2F38}" destId="{369E96DC-8B9D-497E-8EAC-E1345844B966}" srcOrd="1" destOrd="0" parTransId="{0D9D5D9A-AEB9-4FB9-A09D-C389C4981667}" sibTransId="{CB32049B-9AFA-455F-8459-0A99EF6FD1C7}"/>
    <dgm:cxn modelId="{09A3A434-9F53-4CC2-A78E-58AFDAFFB90E}" type="presOf" srcId="{FC43B3D9-D142-4B09-ABE8-0E868FEF2F38}" destId="{1CC3EA93-B352-4E66-9A33-E223FD4D89CE}" srcOrd="0" destOrd="0" presId="urn:microsoft.com/office/officeart/2005/8/layout/chevron1"/>
    <dgm:cxn modelId="{6700255D-49EC-4778-8BE1-DDCFF19150E4}" type="presOf" srcId="{B0697043-5785-4281-89D5-9A44A6D671B6}" destId="{90079232-4EF4-4C30-84CC-A992FE459AC5}" srcOrd="0" destOrd="0" presId="urn:microsoft.com/office/officeart/2005/8/layout/chevron1"/>
    <dgm:cxn modelId="{7704847C-1549-460F-8366-0201BD7C40B0}" type="presOf" srcId="{0662918C-AA82-4737-95BD-3858B39E8D4C}" destId="{9C1CF05C-664E-47B6-AF33-F60D00194DEE}" srcOrd="0" destOrd="0" presId="urn:microsoft.com/office/officeart/2005/8/layout/chevron1"/>
    <dgm:cxn modelId="{A3B80B9E-CDDC-4EF2-8CE9-ED6D8C522948}" srcId="{FC43B3D9-D142-4B09-ABE8-0E868FEF2F38}" destId="{B0697043-5785-4281-89D5-9A44A6D671B6}" srcOrd="2" destOrd="0" parTransId="{9A1EBA6B-9997-43B3-A6C2-76EB87D1CC35}" sibTransId="{9EEB9B23-A50B-458F-B801-3282C53F713F}"/>
    <dgm:cxn modelId="{009CC4D6-1C3E-40D7-B61F-E44FA6EAF4FD}" srcId="{FC43B3D9-D142-4B09-ABE8-0E868FEF2F38}" destId="{0662918C-AA82-4737-95BD-3858B39E8D4C}" srcOrd="0" destOrd="0" parTransId="{0882B1D6-923C-4F27-B478-5DE7C71C8B39}" sibTransId="{9F2C8C57-D5C9-4438-B2FF-EB569D2041CC}"/>
    <dgm:cxn modelId="{2094D7FF-0753-4078-9345-6AD06311892E}" type="presOf" srcId="{369E96DC-8B9D-497E-8EAC-E1345844B966}" destId="{81103991-A15B-49AF-8D91-7D036C0D9A9D}" srcOrd="0" destOrd="0" presId="urn:microsoft.com/office/officeart/2005/8/layout/chevron1"/>
    <dgm:cxn modelId="{0A63D321-9371-4A3C-8CF8-7BBED74EC718}" type="presParOf" srcId="{1CC3EA93-B352-4E66-9A33-E223FD4D89CE}" destId="{9C1CF05C-664E-47B6-AF33-F60D00194DEE}" srcOrd="0" destOrd="0" presId="urn:microsoft.com/office/officeart/2005/8/layout/chevron1"/>
    <dgm:cxn modelId="{CB6B3DCA-2710-4D3C-B011-695360D0C31C}" type="presParOf" srcId="{1CC3EA93-B352-4E66-9A33-E223FD4D89CE}" destId="{FBBA1F5F-C823-4F13-A6A8-0DD2218CEEA1}" srcOrd="1" destOrd="0" presId="urn:microsoft.com/office/officeart/2005/8/layout/chevron1"/>
    <dgm:cxn modelId="{A271E6FE-EA57-41DE-A9E2-70F59911C2E4}" type="presParOf" srcId="{1CC3EA93-B352-4E66-9A33-E223FD4D89CE}" destId="{81103991-A15B-49AF-8D91-7D036C0D9A9D}" srcOrd="2" destOrd="0" presId="urn:microsoft.com/office/officeart/2005/8/layout/chevron1"/>
    <dgm:cxn modelId="{15298F2A-00A1-4897-B4A6-C002F0405B8C}" type="presParOf" srcId="{1CC3EA93-B352-4E66-9A33-E223FD4D89CE}" destId="{100E157D-334E-4A61-A2CE-111620D5DFB3}" srcOrd="3" destOrd="0" presId="urn:microsoft.com/office/officeart/2005/8/layout/chevron1"/>
    <dgm:cxn modelId="{62DB9823-C944-4C79-A033-1DB1B78CDA1B}" type="presParOf" srcId="{1CC3EA93-B352-4E66-9A33-E223FD4D89CE}" destId="{90079232-4EF4-4C30-84CC-A992FE459AC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1CF05C-664E-47B6-AF33-F60D00194DEE}">
      <dsp:nvSpPr>
        <dsp:cNvPr id="0" name=""/>
        <dsp:cNvSpPr/>
      </dsp:nvSpPr>
      <dsp:spPr>
        <a:xfrm>
          <a:off x="734" y="1445227"/>
          <a:ext cx="894523" cy="51057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" tIns="8001" rIns="8001" bIns="8001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/>
        </a:p>
      </dsp:txBody>
      <dsp:txXfrm>
        <a:off x="256020" y="1445227"/>
        <a:ext cx="383951" cy="510572"/>
      </dsp:txXfrm>
    </dsp:sp>
    <dsp:sp modelId="{81103991-A15B-49AF-8D91-7D036C0D9A9D}">
      <dsp:nvSpPr>
        <dsp:cNvPr id="0" name=""/>
        <dsp:cNvSpPr/>
      </dsp:nvSpPr>
      <dsp:spPr>
        <a:xfrm>
          <a:off x="805804" y="1445227"/>
          <a:ext cx="894523" cy="51057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" tIns="8001" rIns="8001" bIns="8001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/>
        </a:p>
      </dsp:txBody>
      <dsp:txXfrm>
        <a:off x="1061090" y="1445227"/>
        <a:ext cx="383951" cy="510572"/>
      </dsp:txXfrm>
    </dsp:sp>
    <dsp:sp modelId="{90079232-4EF4-4C30-84CC-A992FE459AC5}">
      <dsp:nvSpPr>
        <dsp:cNvPr id="0" name=""/>
        <dsp:cNvSpPr/>
      </dsp:nvSpPr>
      <dsp:spPr>
        <a:xfrm>
          <a:off x="1610875" y="1445227"/>
          <a:ext cx="894523" cy="51057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" tIns="8001" rIns="8001" bIns="8001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/>
        </a:p>
      </dsp:txBody>
      <dsp:txXfrm>
        <a:off x="1866161" y="1445227"/>
        <a:ext cx="383951" cy="510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31887" y="25738"/>
            <a:ext cx="10058400" cy="568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ja-JP" sz="24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⑩ </a:t>
            </a:r>
            <a:r>
              <a:rPr lang="ja-JP" altLang="ja-JP" sz="24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ブロック矢印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2891" y="530352"/>
            <a:ext cx="106984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chemeClr val="bg1"/>
                </a:solidFill>
                <a:latin typeface="BIZ UDPゴシック"/>
              </a:rPr>
              <a:t>面積のある太い形で方向を力強く示すタイプ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" y="1234440"/>
            <a:ext cx="2715768" cy="5257800"/>
          </a:xfrm>
          <a:prstGeom prst="roundRect">
            <a:avLst>
              <a:gd name="adj" fmla="val 5000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264408" y="1234440"/>
            <a:ext cx="2715768" cy="5257800"/>
          </a:xfrm>
          <a:prstGeom prst="roundRect">
            <a:avLst>
              <a:gd name="adj" fmla="val 5000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208776" y="1234440"/>
            <a:ext cx="2715768" cy="5257800"/>
          </a:xfrm>
          <a:prstGeom prst="roundRect">
            <a:avLst>
              <a:gd name="adj" fmla="val 5000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153144" y="1234440"/>
            <a:ext cx="2715768" cy="5257800"/>
          </a:xfrm>
          <a:prstGeom prst="roundRect">
            <a:avLst>
              <a:gd name="adj" fmla="val 5000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ight Arrow 10"/>
          <p:cNvSpPr/>
          <p:nvPr/>
        </p:nvSpPr>
        <p:spPr>
          <a:xfrm>
            <a:off x="521207" y="2286000"/>
            <a:ext cx="2304288" cy="2834640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20040" y="6108192"/>
            <a:ext cx="271576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大矢印</a:t>
            </a:r>
          </a:p>
        </p:txBody>
      </p:sp>
      <p:sp>
        <p:nvSpPr>
          <p:cNvPr id="13" name="Quad Arrow 12"/>
          <p:cNvSpPr/>
          <p:nvPr/>
        </p:nvSpPr>
        <p:spPr>
          <a:xfrm>
            <a:off x="3470148" y="2551176"/>
            <a:ext cx="2304288" cy="2304288"/>
          </a:xfrm>
          <a:prstGeom prst="quadArrow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264408" y="6108192"/>
            <a:ext cx="271576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五方向矢印</a:t>
            </a:r>
          </a:p>
        </p:txBody>
      </p:sp>
      <p:sp>
        <p:nvSpPr>
          <p:cNvPr id="15" name="Striped Right Arrow 14"/>
          <p:cNvSpPr/>
          <p:nvPr/>
        </p:nvSpPr>
        <p:spPr>
          <a:xfrm>
            <a:off x="6409944" y="2286000"/>
            <a:ext cx="2304288" cy="2834640"/>
          </a:xfrm>
          <a:prstGeom prst="striped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08776" y="6108192"/>
            <a:ext cx="271576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ストライプ矢印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53144" y="6108192"/>
            <a:ext cx="2715768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SmartArtプロセス</a:t>
            </a:r>
          </a:p>
        </p:txBody>
      </p:sp>
      <p:graphicFrame>
        <p:nvGraphicFramePr>
          <p:cNvPr id="21" name="図表 20">
            <a:extLst>
              <a:ext uri="{FF2B5EF4-FFF2-40B4-BE49-F238E27FC236}">
                <a16:creationId xmlns:a16="http://schemas.microsoft.com/office/drawing/2014/main" id="{CCD1280B-44B9-11AA-A693-7A0DF34F38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2353853"/>
              </p:ext>
            </p:extLst>
          </p:nvPr>
        </p:nvGraphicFramePr>
        <p:xfrm>
          <a:off x="9245600" y="1862667"/>
          <a:ext cx="2506133" cy="3401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</Words>
  <Application>Microsoft Office PowerPoint</Application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2026-08-17T21:50:28Z</dcterms:modified>
  <cp:category/>
</cp:coreProperties>
</file>