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A8D8F-37EA-4F59-AC70-E38929DD7D00}" type="datetimeFigureOut">
              <a:rPr kumimoji="1" lang="ja-JP" altLang="en-US" smtClean="0"/>
              <a:t>2026/8/18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18024-0BB6-4A4E-84E4-BB1599F0A99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23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118024-0BB6-4A4E-84E4-BB1599F0A99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276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30294" y="85004"/>
            <a:ext cx="10058400" cy="46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18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① </a:t>
            </a:r>
            <a:r>
              <a:rPr lang="ja-JP" altLang="ja-JP" sz="18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成長・右肩上がりを見せる矢印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5097" y="538819"/>
            <a:ext cx="106984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rgbClr val="CFDDEE"/>
                </a:solidFill>
                <a:latin typeface="BIZ UDPゴシック"/>
              </a:rPr>
              <a:t>業績の伸びや成長トレンドを示す場面に使う矢印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44787" y="1140884"/>
            <a:ext cx="2715768" cy="2660227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765529" y="1140884"/>
            <a:ext cx="2715768" cy="2660227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2944787" y="4017009"/>
            <a:ext cx="2715768" cy="2660227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765529" y="4019380"/>
            <a:ext cx="2715768" cy="2657856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Up Arrow 10"/>
          <p:cNvSpPr/>
          <p:nvPr/>
        </p:nvSpPr>
        <p:spPr>
          <a:xfrm>
            <a:off x="3891191" y="1323764"/>
            <a:ext cx="822960" cy="2011680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44660" y="3463459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上向き太矢印</a:t>
            </a:r>
          </a:p>
        </p:txBody>
      </p:sp>
      <p:sp>
        <p:nvSpPr>
          <p:cNvPr id="13" name="Freeform 12"/>
          <p:cNvSpPr/>
          <p:nvPr/>
        </p:nvSpPr>
        <p:spPr>
          <a:xfrm>
            <a:off x="7294187" y="1323765"/>
            <a:ext cx="1782487" cy="2011680"/>
          </a:xfrm>
          <a:custGeom>
            <a:avLst/>
            <a:gdLst/>
            <a:ahLst/>
            <a:cxnLst/>
            <a:rect l="l" t="t" r="r" b="b"/>
            <a:pathLst>
              <a:path w="2075688" h="4297679">
                <a:moveTo>
                  <a:pt x="0" y="4297679"/>
                </a:moveTo>
                <a:lnTo>
                  <a:pt x="2075688" y="0"/>
                </a:lnTo>
              </a:path>
            </a:pathLst>
          </a:custGeom>
          <a:noFill/>
          <a:ln w="38100">
            <a:solidFill>
              <a:srgbClr val="00B0F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765529" y="3442633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右肩上がり折れ線矢印</a:t>
            </a:r>
          </a:p>
        </p:txBody>
      </p:sp>
      <p:sp>
        <p:nvSpPr>
          <p:cNvPr id="15" name="Freeform 14"/>
          <p:cNvSpPr/>
          <p:nvPr/>
        </p:nvSpPr>
        <p:spPr>
          <a:xfrm>
            <a:off x="3219107" y="4291329"/>
            <a:ext cx="2025904" cy="1920241"/>
          </a:xfrm>
          <a:custGeom>
            <a:avLst/>
            <a:gdLst/>
            <a:ahLst/>
            <a:cxnLst/>
            <a:rect l="l" t="t" r="r" b="b"/>
            <a:pathLst>
              <a:path w="2167128" h="4389120">
                <a:moveTo>
                  <a:pt x="0" y="4389120"/>
                </a:moveTo>
                <a:lnTo>
                  <a:pt x="722376" y="4389120"/>
                </a:lnTo>
                <a:lnTo>
                  <a:pt x="722376" y="2926080"/>
                </a:lnTo>
                <a:lnTo>
                  <a:pt x="1444752" y="2926080"/>
                </a:lnTo>
                <a:lnTo>
                  <a:pt x="1444752" y="1463040"/>
                </a:lnTo>
                <a:lnTo>
                  <a:pt x="2167128" y="1463040"/>
                </a:lnTo>
                <a:lnTo>
                  <a:pt x="2167128" y="0"/>
                </a:lnTo>
              </a:path>
            </a:pathLst>
          </a:custGeom>
          <a:noFill/>
          <a:ln w="38100">
            <a:solidFill>
              <a:srgbClr val="FFC00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944787" y="6314017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階段型矢印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5529" y="6339584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グラフに重ねる細矢印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DC4BE73D-F593-0024-0C19-3A15BDFBDCAB}"/>
              </a:ext>
            </a:extLst>
          </p:cNvPr>
          <p:cNvGrpSpPr/>
          <p:nvPr/>
        </p:nvGrpSpPr>
        <p:grpSpPr>
          <a:xfrm>
            <a:off x="7011283" y="4232062"/>
            <a:ext cx="2217370" cy="1971120"/>
            <a:chOff x="5897987" y="1402635"/>
            <a:chExt cx="2366502" cy="2245440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6FA37671-1641-B66B-BEC6-5FF4D0A60BE5}"/>
                </a:ext>
              </a:extLst>
            </p:cNvPr>
            <p:cNvGrpSpPr/>
            <p:nvPr/>
          </p:nvGrpSpPr>
          <p:grpSpPr>
            <a:xfrm>
              <a:off x="5897987" y="1420030"/>
              <a:ext cx="2366502" cy="2228045"/>
              <a:chOff x="5884862" y="3095625"/>
              <a:chExt cx="542925" cy="552450"/>
            </a:xfrm>
          </p:grpSpPr>
          <p:sp>
            <p:nvSpPr>
              <p:cNvPr id="27" name="フリーフォーム: 図形 26">
                <a:extLst>
                  <a:ext uri="{FF2B5EF4-FFF2-40B4-BE49-F238E27FC236}">
                    <a16:creationId xmlns:a16="http://schemas.microsoft.com/office/drawing/2014/main" id="{41557EC3-5255-42A8-BFBE-6D310167115F}"/>
                  </a:ext>
                </a:extLst>
              </p:cNvPr>
              <p:cNvSpPr/>
              <p:nvPr/>
            </p:nvSpPr>
            <p:spPr>
              <a:xfrm rot="10800000">
                <a:off x="6284912" y="3095625"/>
                <a:ext cx="142875" cy="552450"/>
              </a:xfrm>
              <a:custGeom>
                <a:avLst/>
                <a:gdLst>
                  <a:gd name="connsiteX0" fmla="*/ 0 w 142875"/>
                  <a:gd name="connsiteY0" fmla="*/ 0 h 552450"/>
                  <a:gd name="connsiteX1" fmla="*/ 142875 w 142875"/>
                  <a:gd name="connsiteY1" fmla="*/ 0 h 552450"/>
                  <a:gd name="connsiteX2" fmla="*/ 142875 w 142875"/>
                  <a:gd name="connsiteY2" fmla="*/ 552450 h 552450"/>
                  <a:gd name="connsiteX3" fmla="*/ 0 w 142875"/>
                  <a:gd name="connsiteY3" fmla="*/ 55245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75" h="552450">
                    <a:moveTo>
                      <a:pt x="0" y="0"/>
                    </a:moveTo>
                    <a:lnTo>
                      <a:pt x="142875" y="0"/>
                    </a:lnTo>
                    <a:lnTo>
                      <a:pt x="142875" y="552450"/>
                    </a:lnTo>
                    <a:lnTo>
                      <a:pt x="0" y="552450"/>
                    </a:lnTo>
                    <a:close/>
                  </a:path>
                </a:pathLst>
              </a:custGeom>
              <a:solidFill>
                <a:srgbClr val="FFC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28" name="フリーフォーム: 図形 27">
                <a:extLst>
                  <a:ext uri="{FF2B5EF4-FFF2-40B4-BE49-F238E27FC236}">
                    <a16:creationId xmlns:a16="http://schemas.microsoft.com/office/drawing/2014/main" id="{75AD0D02-1546-3154-5116-802A92DEAC6C}"/>
                  </a:ext>
                </a:extLst>
              </p:cNvPr>
              <p:cNvSpPr/>
              <p:nvPr/>
            </p:nvSpPr>
            <p:spPr>
              <a:xfrm rot="10800000">
                <a:off x="6084887" y="3286125"/>
                <a:ext cx="142875" cy="361950"/>
              </a:xfrm>
              <a:custGeom>
                <a:avLst/>
                <a:gdLst>
                  <a:gd name="connsiteX0" fmla="*/ 0 w 142875"/>
                  <a:gd name="connsiteY0" fmla="*/ 0 h 361950"/>
                  <a:gd name="connsiteX1" fmla="*/ 142875 w 142875"/>
                  <a:gd name="connsiteY1" fmla="*/ 0 h 361950"/>
                  <a:gd name="connsiteX2" fmla="*/ 142875 w 142875"/>
                  <a:gd name="connsiteY2" fmla="*/ 361950 h 361950"/>
                  <a:gd name="connsiteX3" fmla="*/ 0 w 142875"/>
                  <a:gd name="connsiteY3" fmla="*/ 36195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75" h="361950">
                    <a:moveTo>
                      <a:pt x="0" y="0"/>
                    </a:moveTo>
                    <a:lnTo>
                      <a:pt x="142875" y="0"/>
                    </a:lnTo>
                    <a:lnTo>
                      <a:pt x="142875" y="361950"/>
                    </a:lnTo>
                    <a:lnTo>
                      <a:pt x="0" y="361950"/>
                    </a:ln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29" name="フリーフォーム: 図形 28">
                <a:extLst>
                  <a:ext uri="{FF2B5EF4-FFF2-40B4-BE49-F238E27FC236}">
                    <a16:creationId xmlns:a16="http://schemas.microsoft.com/office/drawing/2014/main" id="{E661D4A7-71B2-EFFF-51DC-F2E388FFBDFA}"/>
                  </a:ext>
                </a:extLst>
              </p:cNvPr>
              <p:cNvSpPr/>
              <p:nvPr/>
            </p:nvSpPr>
            <p:spPr>
              <a:xfrm rot="10800000">
                <a:off x="5884862" y="3457575"/>
                <a:ext cx="142875" cy="190500"/>
              </a:xfrm>
              <a:custGeom>
                <a:avLst/>
                <a:gdLst>
                  <a:gd name="connsiteX0" fmla="*/ 0 w 142875"/>
                  <a:gd name="connsiteY0" fmla="*/ 0 h 190500"/>
                  <a:gd name="connsiteX1" fmla="*/ 142875 w 142875"/>
                  <a:gd name="connsiteY1" fmla="*/ 0 h 190500"/>
                  <a:gd name="connsiteX2" fmla="*/ 142875 w 142875"/>
                  <a:gd name="connsiteY2" fmla="*/ 190500 h 190500"/>
                  <a:gd name="connsiteX3" fmla="*/ 0 w 142875"/>
                  <a:gd name="connsiteY3" fmla="*/ 19050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75" h="190500">
                    <a:moveTo>
                      <a:pt x="0" y="0"/>
                    </a:moveTo>
                    <a:lnTo>
                      <a:pt x="142875" y="0"/>
                    </a:lnTo>
                    <a:lnTo>
                      <a:pt x="142875" y="190500"/>
                    </a:lnTo>
                    <a:lnTo>
                      <a:pt x="0" y="1905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266EA0AB-08B0-5DD0-1C28-32D69C8077C0}"/>
                </a:ext>
              </a:extLst>
            </p:cNvPr>
            <p:cNvCxnSpPr/>
            <p:nvPr/>
          </p:nvCxnSpPr>
          <p:spPr>
            <a:xfrm flipV="1">
              <a:off x="6224158" y="2208360"/>
              <a:ext cx="845233" cy="67542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4B811247-EFD8-883B-681A-6C84C8886D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0660" y="1402635"/>
              <a:ext cx="893113" cy="7961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</Words>
  <Application>Microsoft Office PowerPoint</Application>
  <PresentationFormat>ユーザー設定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Meiryo UI</vt:lpstr>
      <vt:lpstr>游ゴシック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2026-08-17T20:54:43Z</dcterms:modified>
  <cp:category/>
</cp:coreProperties>
</file>