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114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2026/4/7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ページ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処理"/>
          <p:cNvSpPr/>
          <p:nvPr/>
        </p:nvSpPr>
        <p:spPr>
          <a:xfrm>
            <a:off x="3794975" y="1621576"/>
            <a:ext cx="1262677" cy="312378"/>
          </a:xfrm>
          <a:custGeom>
            <a:avLst/>
            <a:gdLst>
              <a:gd name="connsiteX0" fmla="*/ 0 w 1262677"/>
              <a:gd name="connsiteY0" fmla="*/ 156189 h 312378"/>
              <a:gd name="connsiteX1" fmla="*/ 631339 w 1262677"/>
              <a:gd name="connsiteY1" fmla="*/ 0 h 312378"/>
              <a:gd name="connsiteX2" fmla="*/ 1262677 w 1262677"/>
              <a:gd name="connsiteY2" fmla="*/ 156189 h 312378"/>
              <a:gd name="connsiteX3" fmla="*/ 631339 w 1262677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1262677" h="312378" stroke="0">
                <a:moveTo>
                  <a:pt x="1262677" y="259178"/>
                </a:moveTo>
                <a:lnTo>
                  <a:pt x="1262677" y="53200"/>
                </a:lnTo>
                <a:cubicBezTo>
                  <a:pt x="1262677" y="23834"/>
                  <a:pt x="1238844" y="0"/>
                  <a:pt x="120947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4"/>
                  <a:pt x="23834" y="312378"/>
                  <a:pt x="53200" y="312378"/>
                </a:cubicBezTo>
                <a:lnTo>
                  <a:pt x="1209477" y="312378"/>
                </a:lnTo>
                <a:cubicBezTo>
                  <a:pt x="1238844" y="312378"/>
                  <a:pt x="1262677" y="288544"/>
                  <a:pt x="1262677" y="259178"/>
                </a:cubicBezTo>
                <a:close/>
              </a:path>
              <a:path w="1262677" h="312378" fill="none">
                <a:moveTo>
                  <a:pt x="1262677" y="259178"/>
                </a:moveTo>
                <a:lnTo>
                  <a:pt x="1262677" y="53200"/>
                </a:lnTo>
                <a:cubicBezTo>
                  <a:pt x="1262677" y="23834"/>
                  <a:pt x="1238844" y="0"/>
                  <a:pt x="120947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4"/>
                  <a:pt x="23834" y="312378"/>
                  <a:pt x="53200" y="312378"/>
                </a:cubicBezTo>
                <a:lnTo>
                  <a:pt x="1209477" y="312378"/>
                </a:lnTo>
                <a:cubicBezTo>
                  <a:pt x="1238844" y="312378"/>
                  <a:pt x="1262677" y="288544"/>
                  <a:pt x="1262677" y="259178"/>
                </a:cubicBezTo>
                <a:close/>
              </a:path>
            </a:pathLst>
          </a:custGeom>
          <a:solidFill>
            <a:srgbClr val="0A67EB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05" name="処理"/>
          <p:cNvSpPr/>
          <p:nvPr/>
        </p:nvSpPr>
        <p:spPr>
          <a:xfrm>
            <a:off x="2846470" y="2314552"/>
            <a:ext cx="975435" cy="312378"/>
          </a:xfrm>
          <a:custGeom>
            <a:avLst/>
            <a:gdLst>
              <a:gd name="connsiteX0" fmla="*/ 0 w 975435"/>
              <a:gd name="connsiteY0" fmla="*/ 156189 h 312378"/>
              <a:gd name="connsiteX1" fmla="*/ 487718 w 975435"/>
              <a:gd name="connsiteY1" fmla="*/ 0 h 312378"/>
              <a:gd name="connsiteX2" fmla="*/ 975435 w 975435"/>
              <a:gd name="connsiteY2" fmla="*/ 156189 h 312378"/>
              <a:gd name="connsiteX3" fmla="*/ 487718 w 975435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975435" h="312378" stroke="0">
                <a:moveTo>
                  <a:pt x="975435" y="259178"/>
                </a:moveTo>
                <a:lnTo>
                  <a:pt x="975435" y="53200"/>
                </a:lnTo>
                <a:cubicBezTo>
                  <a:pt x="975435" y="23834"/>
                  <a:pt x="951602" y="0"/>
                  <a:pt x="92223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5" y="312378"/>
                </a:lnTo>
                <a:cubicBezTo>
                  <a:pt x="951602" y="312378"/>
                  <a:pt x="975435" y="288545"/>
                  <a:pt x="975435" y="259178"/>
                </a:cubicBezTo>
                <a:close/>
              </a:path>
              <a:path w="975435" h="312378" fill="none">
                <a:moveTo>
                  <a:pt x="975435" y="259178"/>
                </a:moveTo>
                <a:lnTo>
                  <a:pt x="975435" y="53200"/>
                </a:lnTo>
                <a:cubicBezTo>
                  <a:pt x="975435" y="23834"/>
                  <a:pt x="951602" y="0"/>
                  <a:pt x="92223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5" y="312378"/>
                </a:lnTo>
                <a:cubicBezTo>
                  <a:pt x="951602" y="312378"/>
                  <a:pt x="975435" y="288545"/>
                  <a:pt x="975435" y="259178"/>
                </a:cubicBezTo>
                <a:close/>
              </a:path>
            </a:pathLst>
          </a:custGeom>
          <a:solidFill>
            <a:srgbClr val="0E9AE7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06" name="処理"/>
          <p:cNvSpPr/>
          <p:nvPr/>
        </p:nvSpPr>
        <p:spPr>
          <a:xfrm>
            <a:off x="5000800" y="2314552"/>
            <a:ext cx="975437" cy="312378"/>
          </a:xfrm>
          <a:custGeom>
            <a:avLst/>
            <a:gdLst>
              <a:gd name="connsiteX0" fmla="*/ 0 w 975437"/>
              <a:gd name="connsiteY0" fmla="*/ 156189 h 312378"/>
              <a:gd name="connsiteX1" fmla="*/ 487719 w 975437"/>
              <a:gd name="connsiteY1" fmla="*/ 0 h 312378"/>
              <a:gd name="connsiteX2" fmla="*/ 975437 w 975437"/>
              <a:gd name="connsiteY2" fmla="*/ 156189 h 312378"/>
              <a:gd name="connsiteX3" fmla="*/ 487719 w 975437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975437" h="312378" stroke="0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  <a:path w="975437" h="312378" fill="none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</a:pathLst>
          </a:custGeom>
          <a:solidFill>
            <a:srgbClr val="0A67EB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07" name="処理"/>
          <p:cNvSpPr/>
          <p:nvPr/>
        </p:nvSpPr>
        <p:spPr>
          <a:xfrm>
            <a:off x="3938595" y="3176285"/>
            <a:ext cx="975437" cy="312378"/>
          </a:xfrm>
          <a:custGeom>
            <a:avLst/>
            <a:gdLst>
              <a:gd name="connsiteX0" fmla="*/ 0 w 975437"/>
              <a:gd name="connsiteY0" fmla="*/ 156189 h 312378"/>
              <a:gd name="connsiteX1" fmla="*/ 487719 w 975437"/>
              <a:gd name="connsiteY1" fmla="*/ 0 h 312378"/>
              <a:gd name="connsiteX2" fmla="*/ 975437 w 975437"/>
              <a:gd name="connsiteY2" fmla="*/ 156189 h 312378"/>
              <a:gd name="connsiteX3" fmla="*/ 487719 w 975437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975437" h="312378" stroke="0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  <a:path w="975437" h="312378" fill="none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</a:pathLst>
          </a:custGeom>
          <a:solidFill>
            <a:srgbClr val="0A67EB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08" name="処理"/>
          <p:cNvSpPr/>
          <p:nvPr/>
        </p:nvSpPr>
        <p:spPr>
          <a:xfrm>
            <a:off x="7529144" y="3176285"/>
            <a:ext cx="975437" cy="312378"/>
          </a:xfrm>
          <a:custGeom>
            <a:avLst/>
            <a:gdLst>
              <a:gd name="connsiteX0" fmla="*/ 0 w 975437"/>
              <a:gd name="connsiteY0" fmla="*/ 156189 h 312378"/>
              <a:gd name="connsiteX1" fmla="*/ 487719 w 975437"/>
              <a:gd name="connsiteY1" fmla="*/ 0 h 312378"/>
              <a:gd name="connsiteX2" fmla="*/ 975437 w 975437"/>
              <a:gd name="connsiteY2" fmla="*/ 156189 h 312378"/>
              <a:gd name="connsiteX3" fmla="*/ 487719 w 975437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975437" h="312378" stroke="0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  <a:path w="975437" h="312378" fill="none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</a:pathLst>
          </a:custGeom>
          <a:solidFill>
            <a:srgbClr val="0A67EB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09" name="処理"/>
          <p:cNvSpPr/>
          <p:nvPr/>
        </p:nvSpPr>
        <p:spPr>
          <a:xfrm>
            <a:off x="1036235" y="3176285"/>
            <a:ext cx="975437" cy="312378"/>
          </a:xfrm>
          <a:custGeom>
            <a:avLst/>
            <a:gdLst>
              <a:gd name="connsiteX0" fmla="*/ 0 w 975437"/>
              <a:gd name="connsiteY0" fmla="*/ 156189 h 312378"/>
              <a:gd name="connsiteX1" fmla="*/ 487719 w 975437"/>
              <a:gd name="connsiteY1" fmla="*/ 0 h 312378"/>
              <a:gd name="connsiteX2" fmla="*/ 975437 w 975437"/>
              <a:gd name="connsiteY2" fmla="*/ 156189 h 312378"/>
              <a:gd name="connsiteX3" fmla="*/ 487719 w 975437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975437" h="312378" stroke="0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  <a:path w="975437" h="312378" fill="none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</a:pathLst>
          </a:custGeom>
          <a:solidFill>
            <a:srgbClr val="0E9AE7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10" name="処理"/>
          <p:cNvSpPr/>
          <p:nvPr/>
        </p:nvSpPr>
        <p:spPr>
          <a:xfrm>
            <a:off x="3305761" y="4181639"/>
            <a:ext cx="975437" cy="312378"/>
          </a:xfrm>
          <a:custGeom>
            <a:avLst/>
            <a:gdLst>
              <a:gd name="connsiteX0" fmla="*/ 0 w 975437"/>
              <a:gd name="connsiteY0" fmla="*/ 156189 h 312378"/>
              <a:gd name="connsiteX1" fmla="*/ 487719 w 975437"/>
              <a:gd name="connsiteY1" fmla="*/ 0 h 312378"/>
              <a:gd name="connsiteX2" fmla="*/ 975437 w 975437"/>
              <a:gd name="connsiteY2" fmla="*/ 156189 h 312378"/>
              <a:gd name="connsiteX3" fmla="*/ 487719 w 975437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975437" h="312378" stroke="0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  <a:path w="975437" h="312378" fill="none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</a:pathLst>
          </a:custGeom>
          <a:solidFill>
            <a:srgbClr val="0A67EB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11" name="処理"/>
          <p:cNvSpPr/>
          <p:nvPr/>
        </p:nvSpPr>
        <p:spPr>
          <a:xfrm>
            <a:off x="4713555" y="4181639"/>
            <a:ext cx="975437" cy="312378"/>
          </a:xfrm>
          <a:custGeom>
            <a:avLst/>
            <a:gdLst>
              <a:gd name="connsiteX0" fmla="*/ 0 w 975437"/>
              <a:gd name="connsiteY0" fmla="*/ 156189 h 312378"/>
              <a:gd name="connsiteX1" fmla="*/ 487719 w 975437"/>
              <a:gd name="connsiteY1" fmla="*/ 0 h 312378"/>
              <a:gd name="connsiteX2" fmla="*/ 975437 w 975437"/>
              <a:gd name="connsiteY2" fmla="*/ 156189 h 312378"/>
              <a:gd name="connsiteX3" fmla="*/ 487719 w 975437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975437" h="312378" stroke="0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  <a:path w="975437" h="312378" fill="none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</a:pathLst>
          </a:custGeom>
          <a:solidFill>
            <a:srgbClr val="0A67EB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12" name="処理"/>
          <p:cNvSpPr/>
          <p:nvPr/>
        </p:nvSpPr>
        <p:spPr>
          <a:xfrm>
            <a:off x="348042" y="4181639"/>
            <a:ext cx="975437" cy="312378"/>
          </a:xfrm>
          <a:custGeom>
            <a:avLst/>
            <a:gdLst>
              <a:gd name="connsiteX0" fmla="*/ 0 w 975437"/>
              <a:gd name="connsiteY0" fmla="*/ 156189 h 312378"/>
              <a:gd name="connsiteX1" fmla="*/ 487719 w 975437"/>
              <a:gd name="connsiteY1" fmla="*/ 0 h 312378"/>
              <a:gd name="connsiteX2" fmla="*/ 975437 w 975437"/>
              <a:gd name="connsiteY2" fmla="*/ 156189 h 312378"/>
              <a:gd name="connsiteX3" fmla="*/ 487719 w 975437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975437" h="312378" stroke="0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  <a:path w="975437" h="312378" fill="none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</a:pathLst>
          </a:custGeom>
          <a:solidFill>
            <a:srgbClr val="0E9AE7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13" name="処理"/>
          <p:cNvSpPr/>
          <p:nvPr/>
        </p:nvSpPr>
        <p:spPr>
          <a:xfrm>
            <a:off x="1897967" y="4181639"/>
            <a:ext cx="975437" cy="312378"/>
          </a:xfrm>
          <a:custGeom>
            <a:avLst/>
            <a:gdLst>
              <a:gd name="connsiteX0" fmla="*/ 0 w 975437"/>
              <a:gd name="connsiteY0" fmla="*/ 156189 h 312378"/>
              <a:gd name="connsiteX1" fmla="*/ 487719 w 975437"/>
              <a:gd name="connsiteY1" fmla="*/ 0 h 312378"/>
              <a:gd name="connsiteX2" fmla="*/ 975437 w 975437"/>
              <a:gd name="connsiteY2" fmla="*/ 156189 h 312378"/>
              <a:gd name="connsiteX3" fmla="*/ 487719 w 975437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975437" h="312378" stroke="0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  <a:path w="975437" h="312378" fill="none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</a:pathLst>
          </a:custGeom>
          <a:solidFill>
            <a:srgbClr val="0E9AE7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14" name="処理"/>
          <p:cNvSpPr/>
          <p:nvPr/>
        </p:nvSpPr>
        <p:spPr>
          <a:xfrm>
            <a:off x="6580642" y="4181639"/>
            <a:ext cx="975437" cy="312378"/>
          </a:xfrm>
          <a:custGeom>
            <a:avLst/>
            <a:gdLst>
              <a:gd name="connsiteX0" fmla="*/ 0 w 975437"/>
              <a:gd name="connsiteY0" fmla="*/ 156189 h 312378"/>
              <a:gd name="connsiteX1" fmla="*/ 487719 w 975437"/>
              <a:gd name="connsiteY1" fmla="*/ 0 h 312378"/>
              <a:gd name="connsiteX2" fmla="*/ 975437 w 975437"/>
              <a:gd name="connsiteY2" fmla="*/ 156189 h 312378"/>
              <a:gd name="connsiteX3" fmla="*/ 487719 w 975437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975437" h="312378" stroke="0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  <a:path w="975437" h="312378" fill="none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</a:pathLst>
          </a:custGeom>
          <a:solidFill>
            <a:srgbClr val="0A67EB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15" name="処理"/>
          <p:cNvSpPr/>
          <p:nvPr/>
        </p:nvSpPr>
        <p:spPr>
          <a:xfrm>
            <a:off x="8447729" y="4181639"/>
            <a:ext cx="975437" cy="312378"/>
          </a:xfrm>
          <a:custGeom>
            <a:avLst/>
            <a:gdLst>
              <a:gd name="connsiteX0" fmla="*/ 0 w 975437"/>
              <a:gd name="connsiteY0" fmla="*/ 156189 h 312378"/>
              <a:gd name="connsiteX1" fmla="*/ 487719 w 975437"/>
              <a:gd name="connsiteY1" fmla="*/ 0 h 312378"/>
              <a:gd name="connsiteX2" fmla="*/ 975437 w 975437"/>
              <a:gd name="connsiteY2" fmla="*/ 156189 h 312378"/>
              <a:gd name="connsiteX3" fmla="*/ 487719 w 975437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975437" h="312378" stroke="0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  <a:path w="975437" h="312378" fill="none">
                <a:moveTo>
                  <a:pt x="975437" y="259178"/>
                </a:moveTo>
                <a:lnTo>
                  <a:pt x="975437" y="53200"/>
                </a:lnTo>
                <a:cubicBezTo>
                  <a:pt x="975437" y="23834"/>
                  <a:pt x="951604" y="0"/>
                  <a:pt x="922237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922237" y="312378"/>
                </a:lnTo>
                <a:cubicBezTo>
                  <a:pt x="951604" y="312378"/>
                  <a:pt x="975437" y="288545"/>
                  <a:pt x="975437" y="259178"/>
                </a:cubicBezTo>
                <a:close/>
              </a:path>
            </a:pathLst>
          </a:custGeom>
          <a:solidFill>
            <a:srgbClr val="0A67EB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16" name="処理"/>
          <p:cNvSpPr/>
          <p:nvPr/>
        </p:nvSpPr>
        <p:spPr>
          <a:xfrm>
            <a:off x="59605" y="4928474"/>
            <a:ext cx="660065" cy="312378"/>
          </a:xfrm>
          <a:custGeom>
            <a:avLst/>
            <a:gdLst>
              <a:gd name="connsiteX0" fmla="*/ 0 w 660065"/>
              <a:gd name="connsiteY0" fmla="*/ 156189 h 312378"/>
              <a:gd name="connsiteX1" fmla="*/ 330033 w 660065"/>
              <a:gd name="connsiteY1" fmla="*/ 0 h 312378"/>
              <a:gd name="connsiteX2" fmla="*/ 660065 w 660065"/>
              <a:gd name="connsiteY2" fmla="*/ 156189 h 312378"/>
              <a:gd name="connsiteX3" fmla="*/ 330033 w 660065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660065" h="312378" stroke="0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1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1" y="312378"/>
                  <a:pt x="660065" y="288545"/>
                  <a:pt x="660065" y="259178"/>
                </a:cubicBezTo>
                <a:close/>
              </a:path>
              <a:path w="660065" h="312378" fill="none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1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1" y="312378"/>
                  <a:pt x="660065" y="288545"/>
                  <a:pt x="660065" y="259178"/>
                </a:cubicBezTo>
                <a:close/>
              </a:path>
            </a:pathLst>
          </a:custGeom>
          <a:solidFill>
            <a:srgbClr val="0E9AE7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17" name="処理"/>
          <p:cNvSpPr/>
          <p:nvPr/>
        </p:nvSpPr>
        <p:spPr>
          <a:xfrm>
            <a:off x="1036235" y="4928474"/>
            <a:ext cx="660065" cy="312378"/>
          </a:xfrm>
          <a:custGeom>
            <a:avLst/>
            <a:gdLst>
              <a:gd name="connsiteX0" fmla="*/ 0 w 660065"/>
              <a:gd name="connsiteY0" fmla="*/ 156189 h 312378"/>
              <a:gd name="connsiteX1" fmla="*/ 330033 w 660065"/>
              <a:gd name="connsiteY1" fmla="*/ 0 h 312378"/>
              <a:gd name="connsiteX2" fmla="*/ 660065 w 660065"/>
              <a:gd name="connsiteY2" fmla="*/ 156189 h 312378"/>
              <a:gd name="connsiteX3" fmla="*/ 330033 w 660065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660065" h="312378" stroke="0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2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2" y="312378"/>
                  <a:pt x="660065" y="288545"/>
                  <a:pt x="660065" y="259178"/>
                </a:cubicBezTo>
                <a:close/>
              </a:path>
              <a:path w="660065" h="312378" fill="none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2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2" y="312378"/>
                  <a:pt x="660065" y="288545"/>
                  <a:pt x="660065" y="259178"/>
                </a:cubicBezTo>
                <a:close/>
              </a:path>
            </a:pathLst>
          </a:custGeom>
          <a:solidFill>
            <a:srgbClr val="0E9AE7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18" name="処理"/>
          <p:cNvSpPr/>
          <p:nvPr/>
        </p:nvSpPr>
        <p:spPr>
          <a:xfrm>
            <a:off x="2055653" y="4928474"/>
            <a:ext cx="660065" cy="312378"/>
          </a:xfrm>
          <a:custGeom>
            <a:avLst/>
            <a:gdLst>
              <a:gd name="connsiteX0" fmla="*/ 0 w 660065"/>
              <a:gd name="connsiteY0" fmla="*/ 156189 h 312378"/>
              <a:gd name="connsiteX1" fmla="*/ 330033 w 660065"/>
              <a:gd name="connsiteY1" fmla="*/ 0 h 312378"/>
              <a:gd name="connsiteX2" fmla="*/ 660065 w 660065"/>
              <a:gd name="connsiteY2" fmla="*/ 156189 h 312378"/>
              <a:gd name="connsiteX3" fmla="*/ 330033 w 660065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660065" h="312378" stroke="0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2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2" y="312378"/>
                  <a:pt x="660065" y="288545"/>
                  <a:pt x="660065" y="259178"/>
                </a:cubicBezTo>
                <a:close/>
              </a:path>
              <a:path w="660065" h="312378" fill="none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2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2" y="312378"/>
                  <a:pt x="660065" y="288545"/>
                  <a:pt x="660065" y="259178"/>
                </a:cubicBezTo>
                <a:close/>
              </a:path>
            </a:pathLst>
          </a:custGeom>
          <a:solidFill>
            <a:srgbClr val="0E9AE7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19" name="処理"/>
          <p:cNvSpPr/>
          <p:nvPr/>
        </p:nvSpPr>
        <p:spPr>
          <a:xfrm>
            <a:off x="3004155" y="4928474"/>
            <a:ext cx="660065" cy="312378"/>
          </a:xfrm>
          <a:custGeom>
            <a:avLst/>
            <a:gdLst>
              <a:gd name="connsiteX0" fmla="*/ 0 w 660065"/>
              <a:gd name="connsiteY0" fmla="*/ 156189 h 312378"/>
              <a:gd name="connsiteX1" fmla="*/ 330033 w 660065"/>
              <a:gd name="connsiteY1" fmla="*/ 0 h 312378"/>
              <a:gd name="connsiteX2" fmla="*/ 660065 w 660065"/>
              <a:gd name="connsiteY2" fmla="*/ 156189 h 312378"/>
              <a:gd name="connsiteX3" fmla="*/ 330033 w 660065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660065" h="312378" stroke="0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2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2" y="312378"/>
                  <a:pt x="660065" y="288545"/>
                  <a:pt x="660065" y="259178"/>
                </a:cubicBezTo>
                <a:close/>
              </a:path>
              <a:path w="660065" h="312378" fill="none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2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2" y="312378"/>
                  <a:pt x="660065" y="288545"/>
                  <a:pt x="660065" y="259178"/>
                </a:cubicBezTo>
                <a:close/>
              </a:path>
            </a:pathLst>
          </a:custGeom>
          <a:solidFill>
            <a:srgbClr val="0A67EB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20" name="処理"/>
          <p:cNvSpPr/>
          <p:nvPr/>
        </p:nvSpPr>
        <p:spPr>
          <a:xfrm>
            <a:off x="3938595" y="4928474"/>
            <a:ext cx="660065" cy="312378"/>
          </a:xfrm>
          <a:custGeom>
            <a:avLst/>
            <a:gdLst>
              <a:gd name="connsiteX0" fmla="*/ 0 w 660065"/>
              <a:gd name="connsiteY0" fmla="*/ 156189 h 312378"/>
              <a:gd name="connsiteX1" fmla="*/ 330033 w 660065"/>
              <a:gd name="connsiteY1" fmla="*/ 0 h 312378"/>
              <a:gd name="connsiteX2" fmla="*/ 660065 w 660065"/>
              <a:gd name="connsiteY2" fmla="*/ 156189 h 312378"/>
              <a:gd name="connsiteX3" fmla="*/ 330033 w 660065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660065" h="312378" stroke="0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2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2" y="312378"/>
                  <a:pt x="660065" y="288545"/>
                  <a:pt x="660065" y="259178"/>
                </a:cubicBezTo>
                <a:close/>
              </a:path>
              <a:path w="660065" h="312378" fill="none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2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2" y="312378"/>
                  <a:pt x="660065" y="288545"/>
                  <a:pt x="660065" y="259178"/>
                </a:cubicBezTo>
                <a:close/>
              </a:path>
            </a:pathLst>
          </a:custGeom>
          <a:solidFill>
            <a:srgbClr val="0A67EB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21" name="処理"/>
          <p:cNvSpPr/>
          <p:nvPr/>
        </p:nvSpPr>
        <p:spPr>
          <a:xfrm>
            <a:off x="4871241" y="4928474"/>
            <a:ext cx="660065" cy="312378"/>
          </a:xfrm>
          <a:custGeom>
            <a:avLst/>
            <a:gdLst>
              <a:gd name="connsiteX0" fmla="*/ 0 w 660065"/>
              <a:gd name="connsiteY0" fmla="*/ 156189 h 312378"/>
              <a:gd name="connsiteX1" fmla="*/ 330033 w 660065"/>
              <a:gd name="connsiteY1" fmla="*/ 0 h 312378"/>
              <a:gd name="connsiteX2" fmla="*/ 660065 w 660065"/>
              <a:gd name="connsiteY2" fmla="*/ 156189 h 312378"/>
              <a:gd name="connsiteX3" fmla="*/ 330033 w 660065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660065" h="312378" stroke="0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2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2" y="312378"/>
                  <a:pt x="660065" y="288545"/>
                  <a:pt x="660065" y="259178"/>
                </a:cubicBezTo>
                <a:close/>
              </a:path>
              <a:path w="660065" h="312378" fill="none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2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2" y="312378"/>
                  <a:pt x="660065" y="288545"/>
                  <a:pt x="660065" y="259178"/>
                </a:cubicBezTo>
                <a:close/>
              </a:path>
            </a:pathLst>
          </a:custGeom>
          <a:solidFill>
            <a:srgbClr val="0A67EB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22" name="処理"/>
          <p:cNvSpPr/>
          <p:nvPr/>
        </p:nvSpPr>
        <p:spPr>
          <a:xfrm>
            <a:off x="6307462" y="4928474"/>
            <a:ext cx="660065" cy="312378"/>
          </a:xfrm>
          <a:custGeom>
            <a:avLst/>
            <a:gdLst>
              <a:gd name="connsiteX0" fmla="*/ 0 w 660065"/>
              <a:gd name="connsiteY0" fmla="*/ 156189 h 312378"/>
              <a:gd name="connsiteX1" fmla="*/ 330033 w 660065"/>
              <a:gd name="connsiteY1" fmla="*/ 0 h 312378"/>
              <a:gd name="connsiteX2" fmla="*/ 660065 w 660065"/>
              <a:gd name="connsiteY2" fmla="*/ 156189 h 312378"/>
              <a:gd name="connsiteX3" fmla="*/ 330033 w 660065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660065" h="312378" stroke="0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2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2" y="312378"/>
                  <a:pt x="660065" y="288545"/>
                  <a:pt x="660065" y="259178"/>
                </a:cubicBezTo>
                <a:close/>
              </a:path>
              <a:path w="660065" h="312378" fill="none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2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2" y="312378"/>
                  <a:pt x="660065" y="288545"/>
                  <a:pt x="660065" y="259178"/>
                </a:cubicBezTo>
                <a:close/>
              </a:path>
            </a:pathLst>
          </a:custGeom>
          <a:solidFill>
            <a:srgbClr val="0A67EB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23" name="処理"/>
          <p:cNvSpPr/>
          <p:nvPr/>
        </p:nvSpPr>
        <p:spPr>
          <a:xfrm>
            <a:off x="7240110" y="4928474"/>
            <a:ext cx="660065" cy="312378"/>
          </a:xfrm>
          <a:custGeom>
            <a:avLst/>
            <a:gdLst>
              <a:gd name="connsiteX0" fmla="*/ 0 w 660065"/>
              <a:gd name="connsiteY0" fmla="*/ 156189 h 312378"/>
              <a:gd name="connsiteX1" fmla="*/ 330033 w 660065"/>
              <a:gd name="connsiteY1" fmla="*/ 0 h 312378"/>
              <a:gd name="connsiteX2" fmla="*/ 660065 w 660065"/>
              <a:gd name="connsiteY2" fmla="*/ 156189 h 312378"/>
              <a:gd name="connsiteX3" fmla="*/ 330033 w 660065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660065" h="312378" stroke="0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2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2" y="312378"/>
                  <a:pt x="660065" y="288545"/>
                  <a:pt x="660065" y="259178"/>
                </a:cubicBezTo>
                <a:close/>
              </a:path>
              <a:path w="660065" h="312378" fill="none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2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2" y="312378"/>
                  <a:pt x="660065" y="288545"/>
                  <a:pt x="660065" y="259178"/>
                </a:cubicBezTo>
                <a:close/>
              </a:path>
            </a:pathLst>
          </a:custGeom>
          <a:solidFill>
            <a:srgbClr val="0A67EB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24" name="処理"/>
          <p:cNvSpPr/>
          <p:nvPr/>
        </p:nvSpPr>
        <p:spPr>
          <a:xfrm>
            <a:off x="8174548" y="4928474"/>
            <a:ext cx="660065" cy="312378"/>
          </a:xfrm>
          <a:custGeom>
            <a:avLst/>
            <a:gdLst>
              <a:gd name="connsiteX0" fmla="*/ 0 w 660065"/>
              <a:gd name="connsiteY0" fmla="*/ 156189 h 312378"/>
              <a:gd name="connsiteX1" fmla="*/ 330033 w 660065"/>
              <a:gd name="connsiteY1" fmla="*/ 0 h 312378"/>
              <a:gd name="connsiteX2" fmla="*/ 660065 w 660065"/>
              <a:gd name="connsiteY2" fmla="*/ 156189 h 312378"/>
              <a:gd name="connsiteX3" fmla="*/ 330033 w 660065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660065" h="312378" stroke="0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2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2" y="312378"/>
                  <a:pt x="660065" y="288545"/>
                  <a:pt x="660065" y="259178"/>
                </a:cubicBezTo>
                <a:close/>
              </a:path>
              <a:path w="660065" h="312378" fill="none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2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2" y="312378"/>
                  <a:pt x="660065" y="288545"/>
                  <a:pt x="660065" y="259178"/>
                </a:cubicBezTo>
                <a:close/>
              </a:path>
            </a:pathLst>
          </a:custGeom>
          <a:solidFill>
            <a:srgbClr val="0A67EB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25" name="処理"/>
          <p:cNvSpPr/>
          <p:nvPr/>
        </p:nvSpPr>
        <p:spPr>
          <a:xfrm>
            <a:off x="9108986" y="4928474"/>
            <a:ext cx="660065" cy="312378"/>
          </a:xfrm>
          <a:custGeom>
            <a:avLst/>
            <a:gdLst>
              <a:gd name="connsiteX0" fmla="*/ 0 w 660065"/>
              <a:gd name="connsiteY0" fmla="*/ 156189 h 312378"/>
              <a:gd name="connsiteX1" fmla="*/ 330033 w 660065"/>
              <a:gd name="connsiteY1" fmla="*/ 0 h 312378"/>
              <a:gd name="connsiteX2" fmla="*/ 660065 w 660065"/>
              <a:gd name="connsiteY2" fmla="*/ 156189 h 312378"/>
              <a:gd name="connsiteX3" fmla="*/ 330033 w 660065"/>
              <a:gd name="connsiteY3" fmla="*/ 312378 h 31237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660065" h="312378" stroke="0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2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2" y="312378"/>
                  <a:pt x="660065" y="288545"/>
                  <a:pt x="660065" y="259178"/>
                </a:cubicBezTo>
                <a:close/>
              </a:path>
              <a:path w="660065" h="312378" fill="none">
                <a:moveTo>
                  <a:pt x="660065" y="259178"/>
                </a:moveTo>
                <a:lnTo>
                  <a:pt x="660065" y="53200"/>
                </a:lnTo>
                <a:cubicBezTo>
                  <a:pt x="660065" y="23834"/>
                  <a:pt x="636232" y="0"/>
                  <a:pt x="606865" y="0"/>
                </a:cubicBezTo>
                <a:lnTo>
                  <a:pt x="53200" y="0"/>
                </a:lnTo>
                <a:cubicBezTo>
                  <a:pt x="23834" y="0"/>
                  <a:pt x="0" y="23834"/>
                  <a:pt x="0" y="53200"/>
                </a:cubicBezTo>
                <a:lnTo>
                  <a:pt x="0" y="259178"/>
                </a:lnTo>
                <a:cubicBezTo>
                  <a:pt x="0" y="288545"/>
                  <a:pt x="23834" y="312378"/>
                  <a:pt x="53200" y="312378"/>
                </a:cubicBezTo>
                <a:lnTo>
                  <a:pt x="606865" y="312378"/>
                </a:lnTo>
                <a:cubicBezTo>
                  <a:pt x="636232" y="312378"/>
                  <a:pt x="660065" y="288545"/>
                  <a:pt x="660065" y="259178"/>
                </a:cubicBezTo>
                <a:close/>
              </a:path>
            </a:pathLst>
          </a:custGeom>
          <a:solidFill>
            <a:srgbClr val="0A67EB"/>
          </a:solidFill>
          <a:ln w="7600" cap="flat">
            <a:solidFill>
              <a:srgbClr val="101843"/>
            </a:solidFill>
            <a:round/>
          </a:ln>
        </p:spPr>
      </p:sp>
      <p:sp>
        <p:nvSpPr>
          <p:cNvPr id="127" name="ConnectLine"/>
          <p:cNvSpPr/>
          <p:nvPr/>
        </p:nvSpPr>
        <p:spPr>
          <a:xfrm>
            <a:off x="4426313" y="1933954"/>
            <a:ext cx="7600" cy="1242330"/>
          </a:xfrm>
          <a:custGeom>
            <a:avLst/>
            <a:gdLst/>
            <a:ahLst/>
            <a:cxnLst/>
            <a:rect l="l" t="t" r="r" b="b"/>
            <a:pathLst>
              <a:path w="7600" h="1242330" fill="none">
                <a:moveTo>
                  <a:pt x="0" y="0"/>
                </a:moveTo>
                <a:lnTo>
                  <a:pt x="0" y="1242330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28" name="ConnectLine"/>
          <p:cNvSpPr/>
          <p:nvPr/>
        </p:nvSpPr>
        <p:spPr>
          <a:xfrm>
            <a:off x="3827050" y="2470742"/>
            <a:ext cx="1173749" cy="7600"/>
          </a:xfrm>
          <a:custGeom>
            <a:avLst/>
            <a:gdLst/>
            <a:ahLst/>
            <a:cxnLst/>
            <a:rect l="l" t="t" r="r" b="b"/>
            <a:pathLst>
              <a:path w="1173749" h="7600" fill="none">
                <a:moveTo>
                  <a:pt x="0" y="0"/>
                </a:moveTo>
                <a:lnTo>
                  <a:pt x="1173749" y="0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29" name="ConnectLine"/>
          <p:cNvSpPr/>
          <p:nvPr/>
        </p:nvSpPr>
        <p:spPr>
          <a:xfrm>
            <a:off x="1523952" y="2957800"/>
            <a:ext cx="6492909" cy="218485"/>
          </a:xfrm>
          <a:custGeom>
            <a:avLst/>
            <a:gdLst/>
            <a:ahLst/>
            <a:cxnLst/>
            <a:rect l="l" t="t" r="r" b="b"/>
            <a:pathLst>
              <a:path w="6492909" h="218485" fill="none">
                <a:moveTo>
                  <a:pt x="0" y="218485"/>
                </a:moveTo>
                <a:lnTo>
                  <a:pt x="0" y="53200"/>
                </a:lnTo>
                <a:cubicBezTo>
                  <a:pt x="0" y="23834"/>
                  <a:pt x="23834" y="0"/>
                  <a:pt x="53200" y="0"/>
                </a:cubicBezTo>
                <a:lnTo>
                  <a:pt x="6439709" y="0"/>
                </a:lnTo>
                <a:cubicBezTo>
                  <a:pt x="6469076" y="0"/>
                  <a:pt x="6492909" y="23834"/>
                  <a:pt x="6492909" y="53200"/>
                </a:cubicBezTo>
                <a:lnTo>
                  <a:pt x="6492909" y="218485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30" name="ConnectLine"/>
          <p:cNvSpPr/>
          <p:nvPr/>
        </p:nvSpPr>
        <p:spPr>
          <a:xfrm>
            <a:off x="835759" y="3968600"/>
            <a:ext cx="1549925" cy="213039"/>
          </a:xfrm>
          <a:custGeom>
            <a:avLst/>
            <a:gdLst/>
            <a:ahLst/>
            <a:cxnLst/>
            <a:rect l="l" t="t" r="r" b="b"/>
            <a:pathLst>
              <a:path w="1549925" h="213039" fill="none">
                <a:moveTo>
                  <a:pt x="0" y="213039"/>
                </a:moveTo>
                <a:lnTo>
                  <a:pt x="0" y="53200"/>
                </a:lnTo>
                <a:cubicBezTo>
                  <a:pt x="0" y="23834"/>
                  <a:pt x="23834" y="0"/>
                  <a:pt x="53200" y="0"/>
                </a:cubicBezTo>
                <a:lnTo>
                  <a:pt x="1496725" y="0"/>
                </a:lnTo>
                <a:cubicBezTo>
                  <a:pt x="1526092" y="0"/>
                  <a:pt x="1549925" y="23834"/>
                  <a:pt x="1549925" y="53200"/>
                </a:cubicBezTo>
                <a:lnTo>
                  <a:pt x="1549925" y="213039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31" name="ConnectLine"/>
          <p:cNvSpPr/>
          <p:nvPr/>
        </p:nvSpPr>
        <p:spPr>
          <a:xfrm>
            <a:off x="389637" y="4713400"/>
            <a:ext cx="976630" cy="215074"/>
          </a:xfrm>
          <a:custGeom>
            <a:avLst/>
            <a:gdLst/>
            <a:ahLst/>
            <a:cxnLst/>
            <a:rect l="l" t="t" r="r" b="b"/>
            <a:pathLst>
              <a:path w="976630" h="215074" fill="none">
                <a:moveTo>
                  <a:pt x="0" y="215074"/>
                </a:moveTo>
                <a:lnTo>
                  <a:pt x="0" y="53200"/>
                </a:lnTo>
                <a:cubicBezTo>
                  <a:pt x="0" y="23834"/>
                  <a:pt x="23834" y="0"/>
                  <a:pt x="53200" y="0"/>
                </a:cubicBezTo>
                <a:lnTo>
                  <a:pt x="923430" y="0"/>
                </a:lnTo>
                <a:cubicBezTo>
                  <a:pt x="952796" y="0"/>
                  <a:pt x="976630" y="23834"/>
                  <a:pt x="976630" y="53200"/>
                </a:cubicBezTo>
                <a:lnTo>
                  <a:pt x="976630" y="215074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32" name="ConnectLine"/>
          <p:cNvSpPr/>
          <p:nvPr/>
        </p:nvSpPr>
        <p:spPr>
          <a:xfrm>
            <a:off x="2385685" y="4494017"/>
            <a:ext cx="7600" cy="434456"/>
          </a:xfrm>
          <a:custGeom>
            <a:avLst/>
            <a:gdLst/>
            <a:ahLst/>
            <a:cxnLst/>
            <a:rect l="l" t="t" r="r" b="b"/>
            <a:pathLst>
              <a:path w="7600" h="434456" fill="none">
                <a:moveTo>
                  <a:pt x="0" y="0"/>
                </a:moveTo>
                <a:lnTo>
                  <a:pt x="0" y="434456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33" name="ConnectLine"/>
          <p:cNvSpPr/>
          <p:nvPr/>
        </p:nvSpPr>
        <p:spPr>
          <a:xfrm>
            <a:off x="3334187" y="4713400"/>
            <a:ext cx="934440" cy="215074"/>
          </a:xfrm>
          <a:custGeom>
            <a:avLst/>
            <a:gdLst/>
            <a:ahLst/>
            <a:cxnLst/>
            <a:rect l="l" t="t" r="r" b="b"/>
            <a:pathLst>
              <a:path w="934440" h="215074" fill="none">
                <a:moveTo>
                  <a:pt x="0" y="215074"/>
                </a:moveTo>
                <a:lnTo>
                  <a:pt x="0" y="53200"/>
                </a:lnTo>
                <a:cubicBezTo>
                  <a:pt x="0" y="23834"/>
                  <a:pt x="23834" y="0"/>
                  <a:pt x="53200" y="0"/>
                </a:cubicBezTo>
                <a:lnTo>
                  <a:pt x="881240" y="0"/>
                </a:lnTo>
                <a:cubicBezTo>
                  <a:pt x="910606" y="0"/>
                  <a:pt x="934440" y="23834"/>
                  <a:pt x="934440" y="53200"/>
                </a:cubicBezTo>
                <a:lnTo>
                  <a:pt x="934440" y="215074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34" name="ConnectLine"/>
          <p:cNvSpPr/>
          <p:nvPr/>
        </p:nvSpPr>
        <p:spPr>
          <a:xfrm>
            <a:off x="5201273" y="4494017"/>
            <a:ext cx="7600" cy="434456"/>
          </a:xfrm>
          <a:custGeom>
            <a:avLst/>
            <a:gdLst/>
            <a:ahLst/>
            <a:cxnLst/>
            <a:rect l="l" t="t" r="r" b="b"/>
            <a:pathLst>
              <a:path w="7600" h="434456" fill="none">
                <a:moveTo>
                  <a:pt x="0" y="0"/>
                </a:moveTo>
                <a:lnTo>
                  <a:pt x="0" y="434456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35" name="ConnectLine"/>
          <p:cNvSpPr/>
          <p:nvPr/>
        </p:nvSpPr>
        <p:spPr>
          <a:xfrm>
            <a:off x="6637494" y="4713400"/>
            <a:ext cx="932649" cy="215074"/>
          </a:xfrm>
          <a:custGeom>
            <a:avLst/>
            <a:gdLst/>
            <a:ahLst/>
            <a:cxnLst/>
            <a:rect l="l" t="t" r="r" b="b"/>
            <a:pathLst>
              <a:path w="932649" h="215074" fill="none">
                <a:moveTo>
                  <a:pt x="0" y="215074"/>
                </a:moveTo>
                <a:lnTo>
                  <a:pt x="0" y="53200"/>
                </a:lnTo>
                <a:cubicBezTo>
                  <a:pt x="0" y="23834"/>
                  <a:pt x="23834" y="0"/>
                  <a:pt x="53200" y="0"/>
                </a:cubicBezTo>
                <a:lnTo>
                  <a:pt x="879449" y="0"/>
                </a:lnTo>
                <a:cubicBezTo>
                  <a:pt x="908815" y="0"/>
                  <a:pt x="932649" y="23834"/>
                  <a:pt x="932649" y="53200"/>
                </a:cubicBezTo>
                <a:lnTo>
                  <a:pt x="932649" y="215074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36" name="ConnectLine"/>
          <p:cNvSpPr/>
          <p:nvPr/>
        </p:nvSpPr>
        <p:spPr>
          <a:xfrm>
            <a:off x="8504581" y="4713400"/>
            <a:ext cx="934438" cy="215074"/>
          </a:xfrm>
          <a:custGeom>
            <a:avLst/>
            <a:gdLst/>
            <a:ahLst/>
            <a:cxnLst/>
            <a:rect l="l" t="t" r="r" b="b"/>
            <a:pathLst>
              <a:path w="934438" h="215074" fill="none">
                <a:moveTo>
                  <a:pt x="0" y="215074"/>
                </a:moveTo>
                <a:lnTo>
                  <a:pt x="0" y="53200"/>
                </a:lnTo>
                <a:cubicBezTo>
                  <a:pt x="0" y="23834"/>
                  <a:pt x="23834" y="0"/>
                  <a:pt x="53200" y="0"/>
                </a:cubicBezTo>
                <a:lnTo>
                  <a:pt x="881238" y="0"/>
                </a:lnTo>
                <a:cubicBezTo>
                  <a:pt x="910604" y="0"/>
                  <a:pt x="934438" y="23834"/>
                  <a:pt x="934438" y="53200"/>
                </a:cubicBezTo>
                <a:lnTo>
                  <a:pt x="934438" y="215074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37" name="ConnectLine"/>
          <p:cNvSpPr/>
          <p:nvPr/>
        </p:nvSpPr>
        <p:spPr>
          <a:xfrm>
            <a:off x="3793479" y="3968600"/>
            <a:ext cx="1407794" cy="213039"/>
          </a:xfrm>
          <a:custGeom>
            <a:avLst/>
            <a:gdLst/>
            <a:ahLst/>
            <a:cxnLst/>
            <a:rect l="l" t="t" r="r" b="b"/>
            <a:pathLst>
              <a:path w="1407794" h="213039" fill="none">
                <a:moveTo>
                  <a:pt x="0" y="213039"/>
                </a:moveTo>
                <a:lnTo>
                  <a:pt x="0" y="53200"/>
                </a:lnTo>
                <a:cubicBezTo>
                  <a:pt x="0" y="23834"/>
                  <a:pt x="23834" y="0"/>
                  <a:pt x="53200" y="0"/>
                </a:cubicBezTo>
                <a:lnTo>
                  <a:pt x="1354594" y="0"/>
                </a:lnTo>
                <a:cubicBezTo>
                  <a:pt x="1383961" y="0"/>
                  <a:pt x="1407794" y="23834"/>
                  <a:pt x="1407794" y="53200"/>
                </a:cubicBezTo>
                <a:lnTo>
                  <a:pt x="1407794" y="213039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38" name="ConnectLine"/>
          <p:cNvSpPr/>
          <p:nvPr/>
        </p:nvSpPr>
        <p:spPr>
          <a:xfrm>
            <a:off x="7068360" y="3968600"/>
            <a:ext cx="1867087" cy="213039"/>
          </a:xfrm>
          <a:custGeom>
            <a:avLst/>
            <a:gdLst/>
            <a:ahLst/>
            <a:cxnLst/>
            <a:rect l="l" t="t" r="r" b="b"/>
            <a:pathLst>
              <a:path w="1867087" h="213039" fill="none">
                <a:moveTo>
                  <a:pt x="0" y="213039"/>
                </a:moveTo>
                <a:lnTo>
                  <a:pt x="0" y="53200"/>
                </a:lnTo>
                <a:cubicBezTo>
                  <a:pt x="0" y="23834"/>
                  <a:pt x="23834" y="0"/>
                  <a:pt x="53200" y="0"/>
                </a:cubicBezTo>
                <a:lnTo>
                  <a:pt x="1813887" y="0"/>
                </a:lnTo>
                <a:cubicBezTo>
                  <a:pt x="1843253" y="0"/>
                  <a:pt x="1867087" y="23834"/>
                  <a:pt x="1867087" y="53200"/>
                </a:cubicBezTo>
                <a:lnTo>
                  <a:pt x="1867087" y="213039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39" name="ConnectLine"/>
          <p:cNvSpPr/>
          <p:nvPr/>
        </p:nvSpPr>
        <p:spPr>
          <a:xfrm>
            <a:off x="1523952" y="3488663"/>
            <a:ext cx="7600" cy="479937"/>
          </a:xfrm>
          <a:custGeom>
            <a:avLst/>
            <a:gdLst/>
            <a:ahLst/>
            <a:cxnLst/>
            <a:rect l="l" t="t" r="r" b="b"/>
            <a:pathLst>
              <a:path w="7600" h="479937" fill="none">
                <a:moveTo>
                  <a:pt x="0" y="0"/>
                </a:moveTo>
                <a:lnTo>
                  <a:pt x="0" y="479937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40" name="ConnectLine"/>
          <p:cNvSpPr/>
          <p:nvPr/>
        </p:nvSpPr>
        <p:spPr>
          <a:xfrm>
            <a:off x="835759" y="4494017"/>
            <a:ext cx="7600" cy="219383"/>
          </a:xfrm>
          <a:custGeom>
            <a:avLst/>
            <a:gdLst/>
            <a:ahLst/>
            <a:cxnLst/>
            <a:rect l="l" t="t" r="r" b="b"/>
            <a:pathLst>
              <a:path w="7600" h="219383" fill="none">
                <a:moveTo>
                  <a:pt x="0" y="0"/>
                </a:moveTo>
                <a:lnTo>
                  <a:pt x="0" y="219383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41" name="ConnectLine"/>
          <p:cNvSpPr/>
          <p:nvPr/>
        </p:nvSpPr>
        <p:spPr>
          <a:xfrm>
            <a:off x="3793479" y="4494017"/>
            <a:ext cx="7600" cy="219383"/>
          </a:xfrm>
          <a:custGeom>
            <a:avLst/>
            <a:gdLst/>
            <a:ahLst/>
            <a:cxnLst/>
            <a:rect l="l" t="t" r="r" b="b"/>
            <a:pathLst>
              <a:path w="7600" h="219383" fill="none">
                <a:moveTo>
                  <a:pt x="0" y="0"/>
                </a:moveTo>
                <a:lnTo>
                  <a:pt x="0" y="219383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42" name="ConnectLine"/>
          <p:cNvSpPr/>
          <p:nvPr/>
        </p:nvSpPr>
        <p:spPr>
          <a:xfrm>
            <a:off x="7068360" y="4494017"/>
            <a:ext cx="7600" cy="219383"/>
          </a:xfrm>
          <a:custGeom>
            <a:avLst/>
            <a:gdLst/>
            <a:ahLst/>
            <a:cxnLst/>
            <a:rect l="l" t="t" r="r" b="b"/>
            <a:pathLst>
              <a:path w="7600" h="219383" fill="none">
                <a:moveTo>
                  <a:pt x="0" y="0"/>
                </a:moveTo>
                <a:lnTo>
                  <a:pt x="0" y="219383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43" name="ConnectLine"/>
          <p:cNvSpPr/>
          <p:nvPr/>
        </p:nvSpPr>
        <p:spPr>
          <a:xfrm>
            <a:off x="8935446" y="4494017"/>
            <a:ext cx="7600" cy="219383"/>
          </a:xfrm>
          <a:custGeom>
            <a:avLst/>
            <a:gdLst/>
            <a:ahLst/>
            <a:cxnLst/>
            <a:rect l="l" t="t" r="r" b="b"/>
            <a:pathLst>
              <a:path w="7600" h="219383" fill="none">
                <a:moveTo>
                  <a:pt x="0" y="0"/>
                </a:moveTo>
                <a:lnTo>
                  <a:pt x="0" y="219383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44" name="ConnectLine"/>
          <p:cNvSpPr/>
          <p:nvPr/>
        </p:nvSpPr>
        <p:spPr>
          <a:xfrm>
            <a:off x="8016862" y="3488663"/>
            <a:ext cx="7600" cy="479937"/>
          </a:xfrm>
          <a:custGeom>
            <a:avLst/>
            <a:gdLst/>
            <a:ahLst/>
            <a:cxnLst/>
            <a:rect l="l" t="t" r="r" b="b"/>
            <a:pathLst>
              <a:path w="7600" h="479937" fill="none">
                <a:moveTo>
                  <a:pt x="0" y="0"/>
                </a:moveTo>
                <a:lnTo>
                  <a:pt x="0" y="479937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45" name="ConnectLine"/>
          <p:cNvSpPr/>
          <p:nvPr/>
        </p:nvSpPr>
        <p:spPr>
          <a:xfrm>
            <a:off x="4426313" y="3488663"/>
            <a:ext cx="7600" cy="479937"/>
          </a:xfrm>
          <a:custGeom>
            <a:avLst/>
            <a:gdLst/>
            <a:ahLst/>
            <a:cxnLst/>
            <a:rect l="l" t="t" r="r" b="b"/>
            <a:pathLst>
              <a:path w="7600" h="479937" fill="none">
                <a:moveTo>
                  <a:pt x="0" y="0"/>
                </a:moveTo>
                <a:lnTo>
                  <a:pt x="0" y="479937"/>
                </a:lnTo>
              </a:path>
            </a:pathLst>
          </a:custGeom>
          <a:noFill/>
          <a:ln w="20267" cap="flat">
            <a:solidFill>
              <a:srgbClr val="191919"/>
            </a:solidFill>
            <a:round/>
          </a:ln>
        </p:spPr>
      </p:sp>
      <p:sp>
        <p:nvSpPr>
          <p:cNvPr id="146" name="Line"/>
          <p:cNvSpPr/>
          <p:nvPr/>
        </p:nvSpPr>
        <p:spPr>
          <a:xfrm>
            <a:off x="-112742" y="2842364"/>
            <a:ext cx="9766299" cy="7600"/>
          </a:xfrm>
          <a:custGeom>
            <a:avLst/>
            <a:gdLst/>
            <a:ahLst/>
            <a:cxnLst/>
            <a:rect l="l" t="t" r="r" b="b"/>
            <a:pathLst>
              <a:path w="9766299" h="7600" fill="none">
                <a:moveTo>
                  <a:pt x="0" y="0"/>
                </a:moveTo>
                <a:lnTo>
                  <a:pt x="9766299" y="0"/>
                </a:lnTo>
              </a:path>
            </a:pathLst>
          </a:custGeom>
          <a:noFill/>
          <a:ln w="20267" cap="flat">
            <a:solidFill>
              <a:srgbClr val="467DFE"/>
            </a:solidFill>
            <a:custDash>
              <a:ds d="200000" sp="500000"/>
            </a:custDash>
            <a:round/>
          </a:ln>
        </p:spPr>
      </p:sp>
      <p:sp>
        <p:nvSpPr>
          <p:cNvPr id="147" name="Line"/>
          <p:cNvSpPr/>
          <p:nvPr/>
        </p:nvSpPr>
        <p:spPr>
          <a:xfrm>
            <a:off x="-112742" y="3775907"/>
            <a:ext cx="9766304" cy="7600"/>
          </a:xfrm>
          <a:custGeom>
            <a:avLst/>
            <a:gdLst/>
            <a:ahLst/>
            <a:cxnLst/>
            <a:rect l="l" t="t" r="r" b="b"/>
            <a:pathLst>
              <a:path w="9766304" h="7600" fill="none">
                <a:moveTo>
                  <a:pt x="0" y="0"/>
                </a:moveTo>
                <a:lnTo>
                  <a:pt x="9766304" y="0"/>
                </a:lnTo>
              </a:path>
            </a:pathLst>
          </a:custGeom>
          <a:noFill/>
          <a:ln w="20267" cap="flat">
            <a:solidFill>
              <a:srgbClr val="467DFE"/>
            </a:solidFill>
            <a:custDash>
              <a:ds d="200000" sp="500000"/>
            </a:custDash>
            <a:round/>
          </a:ln>
        </p:spPr>
      </p:sp>
      <p:sp>
        <p:nvSpPr>
          <p:cNvPr id="148" name="Line"/>
          <p:cNvSpPr/>
          <p:nvPr/>
        </p:nvSpPr>
        <p:spPr>
          <a:xfrm>
            <a:off x="-112747" y="4608915"/>
            <a:ext cx="9766304" cy="7600"/>
          </a:xfrm>
          <a:custGeom>
            <a:avLst/>
            <a:gdLst/>
            <a:ahLst/>
            <a:cxnLst/>
            <a:rect l="l" t="t" r="r" b="b"/>
            <a:pathLst>
              <a:path w="9766304" h="7600" fill="none">
                <a:moveTo>
                  <a:pt x="0" y="0"/>
                </a:moveTo>
                <a:lnTo>
                  <a:pt x="9766304" y="0"/>
                </a:lnTo>
              </a:path>
            </a:pathLst>
          </a:custGeom>
          <a:noFill/>
          <a:ln w="20267" cap="flat">
            <a:solidFill>
              <a:srgbClr val="467DFE"/>
            </a:solidFill>
            <a:custDash>
              <a:ds d="200000" sp="500000"/>
            </a:custDash>
            <a:round/>
          </a:ln>
        </p:spPr>
      </p:sp>
      <p:sp>
        <p:nvSpPr>
          <p:cNvPr id="149" name="Rectangle"/>
          <p:cNvSpPr/>
          <p:nvPr/>
        </p:nvSpPr>
        <p:spPr>
          <a:xfrm>
            <a:off x="-572332" y="3241274"/>
            <a:ext cx="912000" cy="182400"/>
          </a:xfrm>
          <a:custGeom>
            <a:avLst/>
            <a:gdLst>
              <a:gd name="connsiteX0" fmla="*/ 912000 w 912000"/>
              <a:gd name="connsiteY0" fmla="*/ 91200 h 182400"/>
            </a:gdLst>
            <a:ahLst/>
            <a:cxnLst>
              <a:cxn ang="0">
                <a:pos x="connsiteX0" y="connsiteY0"/>
              </a:cxn>
            </a:cxnLst>
            <a:rect l="l" t="t" r="r" b="b"/>
            <a:pathLst>
              <a:path w="912000" h="182400" stroke="0">
                <a:moveTo>
                  <a:pt x="0" y="0"/>
                </a:moveTo>
                <a:lnTo>
                  <a:pt x="912000" y="0"/>
                </a:lnTo>
                <a:lnTo>
                  <a:pt x="912000" y="182400"/>
                </a:lnTo>
                <a:lnTo>
                  <a:pt x="0" y="182400"/>
                </a:lnTo>
                <a:lnTo>
                  <a:pt x="0" y="0"/>
                </a:lnTo>
                <a:close/>
              </a:path>
              <a:path w="912000" h="182400" fill="none">
                <a:moveTo>
                  <a:pt x="0" y="0"/>
                </a:moveTo>
                <a:lnTo>
                  <a:pt x="912000" y="0"/>
                </a:lnTo>
                <a:lnTo>
                  <a:pt x="912000" y="182400"/>
                </a:lnTo>
                <a:lnTo>
                  <a:pt x="0" y="182400"/>
                </a:lnTo>
                <a:lnTo>
                  <a:pt x="0" y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wrap="square" lIns="38100" tIns="38100" rIns="38100" bIns="38100" rtlCol="0" anchor="t"/>
          <a:lstStyle/>
          <a:p>
            <a:pPr algn="ctr"/>
            <a:r>
              <a:rPr lang="zh-CN" altLang="en-US" sz="912" b="1" dirty="0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本部</a:t>
            </a:r>
          </a:p>
        </p:txBody>
      </p:sp>
      <p:sp>
        <p:nvSpPr>
          <p:cNvPr id="150" name="Rectangle"/>
          <p:cNvSpPr/>
          <p:nvPr/>
        </p:nvSpPr>
        <p:spPr>
          <a:xfrm>
            <a:off x="-626191" y="4246628"/>
            <a:ext cx="912000" cy="182400"/>
          </a:xfrm>
          <a:custGeom>
            <a:avLst/>
            <a:gdLst/>
            <a:ahLst/>
            <a:cxnLst/>
            <a:rect l="l" t="t" r="r" b="b"/>
            <a:pathLst>
              <a:path w="912000" h="182400" stroke="0">
                <a:moveTo>
                  <a:pt x="0" y="0"/>
                </a:moveTo>
                <a:lnTo>
                  <a:pt x="912000" y="0"/>
                </a:lnTo>
                <a:lnTo>
                  <a:pt x="912000" y="182400"/>
                </a:lnTo>
                <a:lnTo>
                  <a:pt x="0" y="182400"/>
                </a:lnTo>
                <a:lnTo>
                  <a:pt x="0" y="0"/>
                </a:lnTo>
                <a:close/>
              </a:path>
              <a:path w="912000" h="182400" fill="none">
                <a:moveTo>
                  <a:pt x="0" y="0"/>
                </a:moveTo>
                <a:lnTo>
                  <a:pt x="912000" y="0"/>
                </a:lnTo>
                <a:lnTo>
                  <a:pt x="912000" y="182400"/>
                </a:lnTo>
                <a:lnTo>
                  <a:pt x="0" y="182400"/>
                </a:lnTo>
                <a:lnTo>
                  <a:pt x="0" y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wrap="square" lIns="38100" tIns="38100" rIns="38100" bIns="38100" rtlCol="0" anchor="t"/>
          <a:lstStyle/>
          <a:p>
            <a:pPr algn="ctr"/>
            <a:r>
              <a:rPr lang="zh-CN" altLang="en-US" sz="912" b="1" dirty="0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部</a:t>
            </a:r>
          </a:p>
        </p:txBody>
      </p:sp>
      <p:sp>
        <p:nvSpPr>
          <p:cNvPr id="151" name="Rectangle"/>
          <p:cNvSpPr/>
          <p:nvPr/>
        </p:nvSpPr>
        <p:spPr>
          <a:xfrm>
            <a:off x="-626191" y="4993463"/>
            <a:ext cx="912000" cy="182400"/>
          </a:xfrm>
          <a:custGeom>
            <a:avLst/>
            <a:gdLst/>
            <a:ahLst/>
            <a:cxnLst/>
            <a:rect l="l" t="t" r="r" b="b"/>
            <a:pathLst>
              <a:path w="912000" h="182400" stroke="0">
                <a:moveTo>
                  <a:pt x="0" y="0"/>
                </a:moveTo>
                <a:lnTo>
                  <a:pt x="912000" y="0"/>
                </a:lnTo>
                <a:lnTo>
                  <a:pt x="912000" y="182400"/>
                </a:lnTo>
                <a:lnTo>
                  <a:pt x="0" y="182400"/>
                </a:lnTo>
                <a:lnTo>
                  <a:pt x="0" y="0"/>
                </a:lnTo>
                <a:close/>
              </a:path>
              <a:path w="912000" h="182400" fill="none">
                <a:moveTo>
                  <a:pt x="0" y="0"/>
                </a:moveTo>
                <a:lnTo>
                  <a:pt x="912000" y="0"/>
                </a:lnTo>
                <a:lnTo>
                  <a:pt x="912000" y="182400"/>
                </a:lnTo>
                <a:lnTo>
                  <a:pt x="0" y="182400"/>
                </a:lnTo>
                <a:lnTo>
                  <a:pt x="0" y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wrap="square" lIns="38100" tIns="38100" rIns="38100" bIns="38100" rtlCol="0" anchor="t"/>
          <a:lstStyle/>
          <a:p>
            <a:pPr algn="ctr"/>
            <a:r>
              <a:rPr lang="zh-CN" altLang="en-US" sz="912" b="1" dirty="0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課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明朝</vt:lpstr>
      <vt:lpstr>Arial</vt:lpstr>
      <vt:lpstr>Calibri</vt:lpstr>
      <vt:lpstr>Calibri Light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ws</dc:creator>
  <cp:lastModifiedBy>吕文开luclv</cp:lastModifiedBy>
  <cp:revision>1</cp:revision>
  <dcterms:created xsi:type="dcterms:W3CDTF">2026-03-28T12:22:56Z</dcterms:created>
  <dcterms:modified xsi:type="dcterms:W3CDTF">2026-04-07T02:42:28Z</dcterms:modified>
</cp:coreProperties>
</file>