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ico" ContentType="image/ico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type="screen4x3" cy="6858000" cx="9144000"/>
  <p:notesSz cy="9144000" cx="6858000"/>
  <p:defaultTextStyle>
    <a:defPPr>
      <a:defRPr lang="ja-jp"/>
    </a:defPPr>
    <a:lvl1pPr eaLnBrk="1" defTabSz="914400" marL="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eaLnBrk="1" defTabSz="914400" marL="457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eaLnBrk="1" defTabSz="914400" marL="914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eaLnBrk="1" defTabSz="914400" marL="1371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eaLnBrk="1" defTabSz="914400" marL="18288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eaLnBrk="1" defTabSz="914400" marL="22860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eaLnBrk="1" defTabSz="914400" marL="27432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eaLnBrk="1" defTabSz="914400" marL="32004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eaLnBrk="1" defTabSz="914400" marL="3657600" algn="l" latinLnBrk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  <Relationship Type="http://schemas.openxmlformats.org/officeDocument/2006/relationships/image" Id="rId2" Target="../media/image1.png"/>
  <Relationship Type="http://schemas.openxmlformats.org/officeDocument/2006/relationships/image" Id="rId3" Target="../media/image2.png"/>
  <Relationship Type="http://schemas.openxmlformats.org/officeDocument/2006/relationships/image" Id="rId4" Target="../media/image3.png"/>
  <Relationship Type="http://schemas.openxmlformats.org/officeDocument/2006/relationships/image" Id="rId5" Target="../media/image4.png"/>
  <Relationship Type="http://schemas.openxmlformats.org/officeDocument/2006/relationships/image" Id="rId6" Target="../media/image5.png"/>
  <Relationship Type="http://schemas.openxmlformats.org/officeDocument/2006/relationships/image" Id="rId7" Target="../media/image6.png"/>
  <Relationship Type="http://schemas.openxmlformats.org/officeDocument/2006/relationships/image" Id="rId8" Target="../media/image7.png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00" name="ページ-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106" name="情報カード"/>
          <p:cNvGrpSpPr/>
          <p:nvPr/>
        </p:nvGrpSpPr>
        <p:grpSpPr>
          <a:xfrm>
            <a:off y="2403314" x="2373807"/>
            <a:ext cy="843600" cx="1695076"/>
            <a:chOff y="2403314" x="2373807"/>
            <a:chExt cy="843600" cx="1695076"/>
          </a:xfrm>
        </p:grpSpPr>
        <p:sp>
          <p:nvSpPr>
            <p:cNvPr id="107" name="Rectangle"/>
            <p:cNvSpPr/>
            <p:nvPr/>
          </p:nvSpPr>
          <p:spPr>
            <a:xfrm>
              <a:off y="2403314" x="2373807"/>
              <a:ext cy="843600" cx="1695076"/>
            </a:xfrm>
            <a:custGeom>
              <a:avLst/>
              <a:gdLst/>
              <a:ahLst/>
              <a:cxnLst/>
              <a:rect l="l" r="r" b="b" t="t"/>
              <a:pathLst>
                <a:path w="1695076" stroke="false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  <a:path fill="none" w="1695076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467DFE"/>
              </a:solidFill>
              <a:miter/>
            </a:ln>
          </p:spPr>
        </p:sp>
        <p:grpSp>
          <p:nvGrpSpPr>
            <p:cNvPr id="108" name=""/>
            <p:cNvGrpSpPr/>
            <p:nvPr/>
          </p:nvGrpSpPr>
          <p:grpSpPr>
            <a:xfrm>
              <a:off y="2597114" x="2145807"/>
              <a:ext cy="456000" cx="456000"/>
              <a:chOff y="2597114" x="2145807"/>
              <a:chExt cy="456000" cx="456000"/>
            </a:xfrm>
          </p:grpSpPr>
          <p:pic>
            <p:nvPicPr>
              <p:cNvPr id="109" name="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2597114" x="2145807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noFill/>
                <a:miter/>
              </a:ln>
            </p:spPr>
          </p:pic>
          <p:sp>
            <p:nvSpPr>
              <p:cNvPr id="110" name=""/>
              <p:cNvSpPr/>
              <p:nvPr/>
            </p:nvSpPr>
            <p:spPr>
              <a:xfrm>
                <a:off y="2597114" x="2145807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467DFE"/>
                </a:solidFill>
                <a:miter/>
              </a:ln>
            </p:spPr>
          </p:sp>
        </p:grpSp>
        <p:sp>
          <p:nvSpPr>
            <p:cNvPr id="157" name="Text 157"/>
            <p:cNvSpPr txBox="1"/>
            <p:nvPr/>
          </p:nvSpPr>
          <p:spPr>
            <a:xfrm>
              <a:off y="2441314" x="2639807"/>
              <a:ext cy="1824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サポート課長</a:t>
              </a:r>
            </a:p>
          </p:txBody>
        </p:sp>
        <p:sp>
          <p:nvSpPr>
            <p:cNvPr id="158" name="Text 158"/>
            <p:cNvSpPr txBox="1"/>
            <p:nvPr/>
          </p:nvSpPr>
          <p:spPr>
            <a:xfrm>
              <a:off y="2661714" x="2639807"/>
              <a:ext cy="3268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鈴木</a:t>
              </a:r>
            </a:p>
          </p:txBody>
        </p:sp>
      </p:grpSp>
      <p:grpSp>
        <p:nvGrpSpPr>
          <p:cNvPr id="111" name="情報カード"/>
          <p:cNvGrpSpPr/>
          <p:nvPr/>
        </p:nvGrpSpPr>
        <p:grpSpPr>
          <a:xfrm>
            <a:off y="3609023" x="2373807"/>
            <a:ext cy="965200" cx="1882224"/>
            <a:chOff y="3609023" x="2373807"/>
            <a:chExt cy="965200" cx="1882224"/>
          </a:xfrm>
        </p:grpSpPr>
        <p:sp>
          <p:nvSpPr>
            <p:cNvPr id="112" name="Rectangle"/>
            <p:cNvSpPr/>
            <p:nvPr/>
          </p:nvSpPr>
          <p:spPr>
            <a:xfrm>
              <a:off y="3609023" x="2373807"/>
              <a:ext cy="965200" cx="1882224"/>
            </a:xfrm>
            <a:custGeom>
              <a:avLst/>
              <a:gdLst/>
              <a:ahLst/>
              <a:cxnLst/>
              <a:rect l="l" r="r" b="b" t="t"/>
              <a:pathLst>
                <a:path w="1882224" stroke="false" h="965200">
                  <a:moveTo>
                    <a:pt y="0" x="0"/>
                  </a:moveTo>
                  <a:lnTo>
                    <a:pt y="0" x="1882224"/>
                  </a:lnTo>
                  <a:lnTo>
                    <a:pt y="965200" x="1882224"/>
                  </a:lnTo>
                  <a:lnTo>
                    <a:pt y="965200" x="0"/>
                  </a:lnTo>
                  <a:lnTo>
                    <a:pt y="0" x="0"/>
                  </a:lnTo>
                  <a:close/>
                </a:path>
                <a:path fill="none" w="1882224" h="965200">
                  <a:moveTo>
                    <a:pt y="0" x="0"/>
                  </a:moveTo>
                  <a:lnTo>
                    <a:pt y="0" x="1882224"/>
                  </a:lnTo>
                  <a:lnTo>
                    <a:pt y="965200" x="1882224"/>
                  </a:lnTo>
                  <a:lnTo>
                    <a:pt y="9652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467DFE"/>
              </a:solidFill>
              <a:miter/>
            </a:ln>
          </p:spPr>
        </p:sp>
        <p:grpSp>
          <p:nvGrpSpPr>
            <p:cNvPr id="113" name=""/>
            <p:cNvGrpSpPr/>
            <p:nvPr/>
          </p:nvGrpSpPr>
          <p:grpSpPr>
            <a:xfrm>
              <a:off y="3863623" x="2145807"/>
              <a:ext cy="456000" cx="456000"/>
              <a:chOff y="3863623" x="2145807"/>
              <a:chExt cy="456000" cx="456000"/>
            </a:xfrm>
          </p:grpSpPr>
          <p:pic>
            <p:nvPicPr>
              <p:cNvPr id="114" name="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3863623" x="2145807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noFill/>
                <a:miter/>
              </a:ln>
            </p:spPr>
          </p:pic>
          <p:sp>
            <p:nvSpPr>
              <p:cNvPr id="115" name=""/>
              <p:cNvSpPr/>
              <p:nvPr/>
            </p:nvSpPr>
            <p:spPr>
              <a:xfrm>
                <a:off y="3863623" x="2145807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467DFE"/>
                </a:solidFill>
                <a:miter/>
              </a:ln>
            </p:spPr>
          </p:sp>
        </p:grpSp>
        <p:sp>
          <p:nvSpPr>
            <p:cNvPr id="159" name="Text 159"/>
            <p:cNvSpPr txBox="1"/>
            <p:nvPr/>
          </p:nvSpPr>
          <p:spPr>
            <a:xfrm>
              <a:off y="3707823" x="2639807"/>
              <a:ext cy="182400" cx="1540224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サポートスペシャリスト</a:t>
              </a:r>
            </a:p>
          </p:txBody>
        </p:sp>
        <p:sp>
          <p:nvSpPr>
            <p:cNvPr id="160" name="Text 160"/>
            <p:cNvSpPr txBox="1"/>
            <p:nvPr/>
          </p:nvSpPr>
          <p:spPr>
            <a:xfrm>
              <a:off y="3928223" x="2639807"/>
              <a:ext cy="326800" cx="1540224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田中</a:t>
              </a:r>
            </a:p>
          </p:txBody>
        </p:sp>
      </p:grpSp>
      <p:grpSp>
        <p:nvGrpSpPr>
          <p:cNvPr id="116" name="情報カード"/>
          <p:cNvGrpSpPr/>
          <p:nvPr/>
        </p:nvGrpSpPr>
        <p:grpSpPr>
          <a:xfrm>
            <a:off y="4943729" x="2373807"/>
            <a:ext cy="965200" cx="1877200"/>
            <a:chOff y="4943729" x="2373807"/>
            <a:chExt cy="965200" cx="1877200"/>
          </a:xfrm>
        </p:grpSpPr>
        <p:sp>
          <p:nvSpPr>
            <p:cNvPr id="117" name="Rectangle"/>
            <p:cNvSpPr/>
            <p:nvPr/>
          </p:nvSpPr>
          <p:spPr>
            <a:xfrm>
              <a:off y="4943729" x="2373807"/>
              <a:ext cy="965200" cx="1877200"/>
            </a:xfrm>
            <a:custGeom>
              <a:avLst/>
              <a:gdLst/>
              <a:ahLst/>
              <a:cxnLst/>
              <a:rect l="l" r="r" b="b" t="t"/>
              <a:pathLst>
                <a:path w="1877200" stroke="false" h="965200">
                  <a:moveTo>
                    <a:pt y="0" x="0"/>
                  </a:moveTo>
                  <a:lnTo>
                    <a:pt y="0" x="1877200"/>
                  </a:lnTo>
                  <a:lnTo>
                    <a:pt y="965200" x="1877200"/>
                  </a:lnTo>
                  <a:lnTo>
                    <a:pt y="965200" x="0"/>
                  </a:lnTo>
                  <a:lnTo>
                    <a:pt y="0" x="0"/>
                  </a:lnTo>
                  <a:close/>
                </a:path>
                <a:path fill="none" w="1877200" h="965200">
                  <a:moveTo>
                    <a:pt y="0" x="0"/>
                  </a:moveTo>
                  <a:lnTo>
                    <a:pt y="0" x="1877200"/>
                  </a:lnTo>
                  <a:lnTo>
                    <a:pt y="965200" x="1877200"/>
                  </a:lnTo>
                  <a:lnTo>
                    <a:pt y="9652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467DFE"/>
              </a:solidFill>
              <a:miter/>
            </a:ln>
          </p:spPr>
        </p:sp>
        <p:grpSp>
          <p:nvGrpSpPr>
            <p:cNvPr id="118" name=""/>
            <p:cNvGrpSpPr/>
            <p:nvPr/>
          </p:nvGrpSpPr>
          <p:grpSpPr>
            <a:xfrm>
              <a:off y="5198329" x="2145807"/>
              <a:ext cy="456000" cx="456000"/>
              <a:chOff y="5198329" x="2145807"/>
              <a:chExt cy="456000" cx="456000"/>
            </a:xfrm>
          </p:grpSpPr>
          <p:pic>
            <p:nvPicPr>
              <p:cNvPr id="119" name="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5198329" x="2145807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noFill/>
                <a:miter/>
              </a:ln>
            </p:spPr>
          </p:pic>
          <p:sp>
            <p:nvSpPr>
              <p:cNvPr id="120" name=""/>
              <p:cNvSpPr/>
              <p:nvPr/>
            </p:nvSpPr>
            <p:spPr>
              <a:xfrm>
                <a:off y="5198329" x="2145807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467DFE"/>
                </a:solidFill>
                <a:miter/>
              </a:ln>
            </p:spPr>
          </p:sp>
        </p:grpSp>
        <p:sp>
          <p:nvSpPr>
            <p:cNvPr id="161" name="Text 161"/>
            <p:cNvSpPr txBox="1"/>
            <p:nvPr/>
          </p:nvSpPr>
          <p:spPr>
            <a:xfrm>
              <a:off y="5042529" x="2639807"/>
              <a:ext cy="182400" cx="1535200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カスタマーサービス担当</a:t>
              </a:r>
            </a:p>
          </p:txBody>
        </p:sp>
        <p:sp>
          <p:nvSpPr>
            <p:cNvPr id="162" name="Text 162"/>
            <p:cNvSpPr txBox="1"/>
            <p:nvPr/>
          </p:nvSpPr>
          <p:spPr>
            <a:xfrm>
              <a:off y="5262929" x="2639807"/>
              <a:ext cy="326800" cx="1535200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高橋</a:t>
              </a:r>
            </a:p>
          </p:txBody>
        </p:sp>
      </p:grpSp>
      <p:grpSp>
        <p:nvGrpSpPr>
          <p:cNvPr id="121" name="情報カード"/>
          <p:cNvGrpSpPr/>
          <p:nvPr/>
        </p:nvGrpSpPr>
        <p:grpSpPr>
          <a:xfrm>
            <a:off y="2403318" x="5505208"/>
            <a:ext cy="843600" cx="1695076"/>
            <a:chOff y="2403318" x="5505208"/>
            <a:chExt cy="843600" cx="1695076"/>
          </a:xfrm>
        </p:grpSpPr>
        <p:sp>
          <p:nvSpPr>
            <p:cNvPr id="122" name="Rectangle"/>
            <p:cNvSpPr/>
            <p:nvPr/>
          </p:nvSpPr>
          <p:spPr>
            <a:xfrm>
              <a:off y="2403318" x="5505208"/>
              <a:ext cy="843600" cx="1695076"/>
            </a:xfrm>
            <a:custGeom>
              <a:avLst/>
              <a:gdLst/>
              <a:ahLst/>
              <a:cxnLst/>
              <a:rect l="l" r="r" b="b" t="t"/>
              <a:pathLst>
                <a:path w="1695076" stroke="false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  <a:path fill="none" w="1695076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FE9D17"/>
              </a:solidFill>
              <a:miter/>
            </a:ln>
          </p:spPr>
        </p:sp>
        <p:grpSp>
          <p:nvGrpSpPr>
            <p:cNvPr id="123" name=""/>
            <p:cNvGrpSpPr/>
            <p:nvPr/>
          </p:nvGrpSpPr>
          <p:grpSpPr>
            <a:xfrm>
              <a:off y="2597118" x="5277208"/>
              <a:ext cy="456000" cx="456000"/>
              <a:chOff y="2597118" x="5277208"/>
              <a:chExt cy="456000" cx="456000"/>
            </a:xfrm>
          </p:grpSpPr>
          <p:pic>
            <p:nvPicPr>
              <p:cNvPr id="124" name="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2597118" x="5277208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solidFill>
                  <a:srgbClr val="FE9D17"/>
                </a:solidFill>
                <a:miter/>
              </a:ln>
            </p:spPr>
          </p:pic>
          <p:sp>
            <p:nvSpPr>
              <p:cNvPr id="125" name=""/>
              <p:cNvSpPr/>
              <p:nvPr/>
            </p:nvSpPr>
            <p:spPr>
              <a:xfrm>
                <a:off y="2597118" x="5277208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FE9D17"/>
                </a:solidFill>
                <a:miter/>
              </a:ln>
            </p:spPr>
          </p:sp>
        </p:grpSp>
        <p:sp>
          <p:nvSpPr>
            <p:cNvPr id="163" name="Text 163"/>
            <p:cNvSpPr txBox="1"/>
            <p:nvPr/>
          </p:nvSpPr>
          <p:spPr>
            <a:xfrm>
              <a:off y="2441318" x="5771208"/>
              <a:ext cy="1824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技術サポート課長</a:t>
              </a:r>
            </a:p>
          </p:txBody>
        </p:sp>
        <p:sp>
          <p:nvSpPr>
            <p:cNvPr id="164" name="Text 164"/>
            <p:cNvSpPr txBox="1"/>
            <p:nvPr/>
          </p:nvSpPr>
          <p:spPr>
            <a:xfrm>
              <a:off y="2661718" x="5771208"/>
              <a:ext cy="3268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佐藤</a:t>
              </a:r>
            </a:p>
          </p:txBody>
        </p:sp>
      </p:grpSp>
      <p:grpSp>
        <p:nvGrpSpPr>
          <p:cNvPr id="126" name="情報カード"/>
          <p:cNvGrpSpPr/>
          <p:nvPr/>
        </p:nvGrpSpPr>
        <p:grpSpPr>
          <a:xfrm>
            <a:off y="3609024" x="5505208"/>
            <a:ext cy="843600" cx="1695076"/>
            <a:chOff y="3609024" x="5505208"/>
            <a:chExt cy="843600" cx="1695076"/>
          </a:xfrm>
        </p:grpSpPr>
        <p:sp>
          <p:nvSpPr>
            <p:cNvPr id="127" name="Rectangle"/>
            <p:cNvSpPr/>
            <p:nvPr/>
          </p:nvSpPr>
          <p:spPr>
            <a:xfrm>
              <a:off y="3609024" x="5505208"/>
              <a:ext cy="843600" cx="1695076"/>
            </a:xfrm>
            <a:custGeom>
              <a:avLst/>
              <a:gdLst/>
              <a:ahLst/>
              <a:cxnLst/>
              <a:rect l="l" r="r" b="b" t="t"/>
              <a:pathLst>
                <a:path w="1695076" stroke="false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  <a:path fill="none" w="1695076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FE9D17"/>
              </a:solidFill>
              <a:miter/>
            </a:ln>
          </p:spPr>
        </p:sp>
        <p:grpSp>
          <p:nvGrpSpPr>
            <p:cNvPr id="128" name=""/>
            <p:cNvGrpSpPr/>
            <p:nvPr/>
          </p:nvGrpSpPr>
          <p:grpSpPr>
            <a:xfrm>
              <a:off y="3802824" x="5277208"/>
              <a:ext cy="456000" cx="456000"/>
              <a:chOff y="3802824" x="5277208"/>
              <a:chExt cy="456000" cx="456000"/>
            </a:xfrm>
          </p:grpSpPr>
          <p:pic>
            <p:nvPicPr>
              <p:cNvPr id="129" name="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3802824" x="5277208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solidFill>
                  <a:srgbClr val="FE9D17"/>
                </a:solidFill>
                <a:miter/>
              </a:ln>
            </p:spPr>
          </p:pic>
          <p:sp>
            <p:nvSpPr>
              <p:cNvPr id="130" name=""/>
              <p:cNvSpPr/>
              <p:nvPr/>
            </p:nvSpPr>
            <p:spPr>
              <a:xfrm>
                <a:off y="3802824" x="5277208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FE9D17"/>
                </a:solidFill>
                <a:miter/>
              </a:ln>
            </p:spPr>
          </p:sp>
        </p:grpSp>
        <p:sp>
          <p:nvSpPr>
            <p:cNvPr id="165" name="Text 165"/>
            <p:cNvSpPr txBox="1"/>
            <p:nvPr/>
          </p:nvSpPr>
          <p:spPr>
            <a:xfrm>
              <a:off y="3647024" x="5771208"/>
              <a:ext cy="1824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技術サポート担当</a:t>
              </a:r>
            </a:p>
          </p:txBody>
        </p:sp>
        <p:sp>
          <p:nvSpPr>
            <p:cNvPr id="166" name="Text 166"/>
            <p:cNvSpPr txBox="1"/>
            <p:nvPr/>
          </p:nvSpPr>
          <p:spPr>
            <a:xfrm>
              <a:off y="3867424" x="5771208"/>
              <a:ext cy="3268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伊藤</a:t>
              </a:r>
            </a:p>
          </p:txBody>
        </p:sp>
      </p:grpSp>
      <p:grpSp>
        <p:nvGrpSpPr>
          <p:cNvPr id="131" name="情報カード"/>
          <p:cNvGrpSpPr/>
          <p:nvPr/>
        </p:nvGrpSpPr>
        <p:grpSpPr>
          <a:xfrm>
            <a:off y="4943729" x="5505208"/>
            <a:ext cy="843600" cx="1695076"/>
            <a:chOff y="4943729" x="5505208"/>
            <a:chExt cy="843600" cx="1695076"/>
          </a:xfrm>
        </p:grpSpPr>
        <p:sp>
          <p:nvSpPr>
            <p:cNvPr id="132" name="Rectangle"/>
            <p:cNvSpPr/>
            <p:nvPr/>
          </p:nvSpPr>
          <p:spPr>
            <a:xfrm>
              <a:off y="4943729" x="5505208"/>
              <a:ext cy="843600" cx="1695076"/>
            </a:xfrm>
            <a:custGeom>
              <a:avLst/>
              <a:gdLst/>
              <a:ahLst/>
              <a:cxnLst/>
              <a:rect l="l" r="r" b="b" t="t"/>
              <a:pathLst>
                <a:path w="1695076" stroke="false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  <a:path fill="none" w="1695076" h="843600">
                  <a:moveTo>
                    <a:pt y="0" x="0"/>
                  </a:moveTo>
                  <a:lnTo>
                    <a:pt y="0" x="1695076"/>
                  </a:lnTo>
                  <a:lnTo>
                    <a:pt y="843600" x="1695076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FE9D17"/>
              </a:solidFill>
              <a:miter/>
            </a:ln>
          </p:spPr>
        </p:sp>
        <p:grpSp>
          <p:nvGrpSpPr>
            <p:cNvPr id="133" name=""/>
            <p:cNvGrpSpPr/>
            <p:nvPr/>
          </p:nvGrpSpPr>
          <p:grpSpPr>
            <a:xfrm>
              <a:off y="5137529" x="5277208"/>
              <a:ext cy="456000" cx="456000"/>
              <a:chOff y="5137529" x="5277208"/>
              <a:chExt cy="456000" cx="456000"/>
            </a:xfrm>
          </p:grpSpPr>
          <p:pic>
            <p:nvPicPr>
              <p:cNvPr id="134" name="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5137529" x="5277208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solidFill>
                  <a:srgbClr val="FE9D17"/>
                </a:solidFill>
                <a:miter/>
              </a:ln>
            </p:spPr>
          </p:pic>
          <p:sp>
            <p:nvSpPr>
              <p:cNvPr id="135" name=""/>
              <p:cNvSpPr/>
              <p:nvPr/>
            </p:nvSpPr>
            <p:spPr>
              <a:xfrm>
                <a:off y="5137529" x="5277208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FE9D17"/>
                </a:solidFill>
                <a:miter/>
              </a:ln>
            </p:spPr>
          </p:sp>
        </p:grpSp>
        <p:sp>
          <p:nvSpPr>
            <p:cNvPr id="167" name="Text 167"/>
            <p:cNvSpPr txBox="1"/>
            <p:nvPr/>
          </p:nvSpPr>
          <p:spPr>
            <a:xfrm>
              <a:off y="4981729" x="5771208"/>
              <a:ext cy="1824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技術サポート担当</a:t>
              </a:r>
            </a:p>
          </p:txBody>
        </p:sp>
        <p:sp>
          <p:nvSpPr>
            <p:cNvPr id="168" name="Text 168"/>
            <p:cNvSpPr txBox="1"/>
            <p:nvPr/>
          </p:nvSpPr>
          <p:spPr>
            <a:xfrm>
              <a:off y="5202129" x="5771208"/>
              <a:ext cy="326800" cx="1353076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中村</a:t>
              </a:r>
            </a:p>
          </p:txBody>
        </p:sp>
      </p:grpSp>
      <p:grpSp>
        <p:nvGrpSpPr>
          <p:cNvPr id="101" name="情報カード"/>
          <p:cNvGrpSpPr/>
          <p:nvPr/>
        </p:nvGrpSpPr>
        <p:grpSpPr>
          <a:xfrm>
            <a:off y="1131047" x="3856544"/>
            <a:ext cy="843600" cx="1835708"/>
            <a:chOff y="1131047" x="3856544"/>
            <a:chExt cy="843600" cx="1835708"/>
          </a:xfrm>
        </p:grpSpPr>
        <p:sp>
          <p:nvSpPr>
            <p:cNvPr id="102" name="Rectangle"/>
            <p:cNvSpPr/>
            <p:nvPr/>
          </p:nvSpPr>
          <p:spPr>
            <a:xfrm>
              <a:off y="1131047" x="3856544"/>
              <a:ext cy="843600" cx="1835708"/>
            </a:xfrm>
            <a:custGeom>
              <a:avLst/>
              <a:gdLst/>
              <a:ahLst/>
              <a:cxnLst/>
              <a:rect l="l" r="r" b="b" t="t"/>
              <a:pathLst>
                <a:path w="1835708" stroke="false" h="843600">
                  <a:moveTo>
                    <a:pt y="0" x="0"/>
                  </a:moveTo>
                  <a:lnTo>
                    <a:pt y="0" x="1835708"/>
                  </a:lnTo>
                  <a:lnTo>
                    <a:pt y="843600" x="1835708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  <a:path fill="none" w="1835708" h="843600">
                  <a:moveTo>
                    <a:pt y="0" x="0"/>
                  </a:moveTo>
                  <a:lnTo>
                    <a:pt y="0" x="1835708"/>
                  </a:lnTo>
                  <a:lnTo>
                    <a:pt y="843600" x="1835708"/>
                  </a:lnTo>
                  <a:lnTo>
                    <a:pt y="843600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FFFFFF"/>
            </a:solidFill>
            <a:ln cap="rnd" w="20267">
              <a:solidFill>
                <a:srgbClr val="467DFE"/>
              </a:solidFill>
              <a:miter/>
            </a:ln>
          </p:spPr>
        </p:sp>
        <p:grpSp>
          <p:nvGrpSpPr>
            <p:cNvPr id="103" name=""/>
            <p:cNvGrpSpPr/>
            <p:nvPr/>
          </p:nvGrpSpPr>
          <p:grpSpPr>
            <a:xfrm>
              <a:off y="1324847" x="3628544"/>
              <a:ext cy="456000" cx="456000"/>
              <a:chOff y="1324847" x="3628544"/>
              <a:chExt cy="456000" cx="456000"/>
            </a:xfrm>
          </p:grpSpPr>
          <p:pic>
            <p:nvPicPr>
              <p:cNvPr id="104" name="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0" r="0" b="0" t="0"/>
              <a:stretch>
                <a:fillRect/>
              </a:stretch>
            </p:blipFill>
            <p:spPr>
              <a:xfrm>
                <a:off y="1324847" x="3628544"/>
                <a:ext cy="456000" cx="456000"/>
              </a:xfrm>
              <a:custGeom>
                <a:avLst/>
                <a:pathLst>
                  <a:path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ln cap="rnd" w="20267">
                <a:noFill/>
                <a:miter/>
              </a:ln>
            </p:spPr>
          </p:pic>
          <p:sp>
            <p:nvSpPr>
              <p:cNvPr id="105" name=""/>
              <p:cNvSpPr/>
              <p:nvPr/>
            </p:nvSpPr>
            <p:spPr>
              <a:xfrm>
                <a:off y="1324847" x="3628544"/>
                <a:ext cy="456000" cx="456000"/>
              </a:xfrm>
              <a:custGeom>
                <a:avLst/>
                <a:gdLst/>
                <a:ahLst/>
                <a:cxnLst/>
                <a:rect l="l" r="r" b="b" t="t"/>
                <a:pathLst>
                  <a:path fill="none" w="456000" h="456000">
                    <a:moveTo>
                      <a:pt y="228000" x="456000"/>
                    </a:moveTo>
                    <a:cubicBezTo>
                      <a:pt y="353921" x="456000"/>
                      <a:pt y="456000" x="353921"/>
                      <a:pt y="456000" x="228000"/>
                    </a:cubicBezTo>
                    <a:cubicBezTo>
                      <a:pt y="456000" x="102079"/>
                      <a:pt y="353921" x="0"/>
                      <a:pt y="228000" x="0"/>
                    </a:cubicBezTo>
                    <a:cubicBezTo>
                      <a:pt y="102079" x="0"/>
                      <a:pt y="0" x="102079"/>
                      <a:pt y="0" x="228000"/>
                    </a:cubicBezTo>
                    <a:cubicBezTo>
                      <a:pt y="0" x="353921"/>
                      <a:pt y="102079" x="456000"/>
                      <a:pt y="228000" x="456000"/>
                    </a:cubicBezTo>
                    <a:close/>
                  </a:path>
                </a:pathLst>
              </a:custGeom>
              <a:noFill/>
              <a:ln cap="rnd" w="20267">
                <a:solidFill>
                  <a:srgbClr val="467DFE"/>
                </a:solidFill>
                <a:miter/>
              </a:ln>
            </p:spPr>
          </p:sp>
        </p:grpSp>
        <p:sp>
          <p:nvSpPr>
            <p:cNvPr id="169" name="Text 169"/>
            <p:cNvSpPr txBox="1"/>
            <p:nvPr/>
          </p:nvSpPr>
          <p:spPr>
            <a:xfrm>
              <a:off y="1169047" x="4122544"/>
              <a:ext cy="182400" cx="1493708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912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カスタマーサポート部長</a:t>
              </a:r>
            </a:p>
          </p:txBody>
        </p:sp>
        <p:sp>
          <p:nvSpPr>
            <p:cNvPr id="170" name="Text 170"/>
            <p:cNvSpPr txBox="1"/>
            <p:nvPr/>
          </p:nvSpPr>
          <p:spPr>
            <a:xfrm>
              <a:off y="1389447" x="4122544"/>
              <a:ext cy="326800" cx="1493708"/>
            </a:xfrm>
            <a:prstGeom prst="rect">
              <a:avLst/>
            </a:prstGeom>
            <a:noFill/>
          </p:spPr>
          <p:txBody>
            <a:bodyPr wrap="square" lIns="38100" tIns="38100" rtlCol="0" rIns="38100" bIns="38100" anchor="ctr"/>
            <a:lstStyle/>
            <a:p>
              <a:pPr algn="ctr"/>
              <a:r>
                <a:rPr lang="zh-CN" sz="1976" dirty="0" altLang="en-US">
                  <a:solidFill>
                    <a:srgbClr val="191919"/>
                  </a:solidFill>
                  <a:latin typeface="ＭＳ 明朝"/>
                  <a:ea typeface="ＭＳ 明朝"/>
                  <a:cs typeface="ＭＳ 明朝"/>
                </a:rPr>
                <a:t>山田</a:t>
              </a:r>
            </a:p>
          </p:txBody>
        </p:sp>
      </p:grpSp>
      <p:sp>
        <p:nvSpPr>
          <p:cNvPr id="142" name="ConnectLine"/>
          <p:cNvSpPr/>
          <p:nvPr/>
        </p:nvSpPr>
        <p:spPr>
          <a:xfrm>
            <a:off y="1590841" x="5585593"/>
            <a:ext cy="879692" cx="879692"/>
          </a:xfrm>
          <a:custGeom>
            <a:avLst/>
            <a:gdLst/>
            <a:ahLst/>
            <a:cxnLst/>
            <a:rect l="l" r="r" b="b" t="t"/>
            <a:pathLst>
              <a:path fill="none" w="879692" h="879692">
                <a:moveTo>
                  <a:pt y="0" x="0"/>
                </a:moveTo>
                <a:lnTo>
                  <a:pt y="0" x="879692"/>
                </a:lnTo>
                <a:lnTo>
                  <a:pt y="879692" x="879692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3" name="ConnectLine"/>
          <p:cNvSpPr/>
          <p:nvPr/>
        </p:nvSpPr>
        <p:spPr>
          <a:xfrm>
            <a:off y="2834543" x="5009243"/>
            <a:ext cy="1213368" cx="303342"/>
          </a:xfrm>
          <a:custGeom>
            <a:avLst/>
            <a:gdLst/>
            <a:ahLst/>
            <a:cxnLst/>
            <a:rect l="l" r="r" b="b" t="t"/>
            <a:pathLst>
              <a:path fill="none" w="303342" h="1213368">
                <a:moveTo>
                  <a:pt y="0" x="303342"/>
                </a:moveTo>
                <a:lnTo>
                  <a:pt y="0" x="0"/>
                </a:lnTo>
                <a:lnTo>
                  <a:pt y="1213368" x="0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4" name="ConnectLine"/>
          <p:cNvSpPr/>
          <p:nvPr/>
        </p:nvSpPr>
        <p:spPr>
          <a:xfrm>
            <a:off y="4047912" x="5009243"/>
            <a:ext cy="7600" cx="303342"/>
          </a:xfrm>
          <a:custGeom>
            <a:avLst/>
            <a:gdLst/>
            <a:ahLst/>
            <a:cxnLst/>
            <a:rect l="l" r="r" b="b" t="t"/>
            <a:pathLst>
              <a:path fill="none" w="303342" h="7600">
                <a:moveTo>
                  <a:pt y="0" x="0"/>
                </a:moveTo>
                <a:lnTo>
                  <a:pt y="0" x="303342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5" name="ConnectLine"/>
          <p:cNvSpPr/>
          <p:nvPr/>
        </p:nvSpPr>
        <p:spPr>
          <a:xfrm>
            <a:off y="4047912" x="5009243"/>
            <a:ext cy="1334705" cx="303342"/>
          </a:xfrm>
          <a:custGeom>
            <a:avLst/>
            <a:gdLst/>
            <a:ahLst/>
            <a:cxnLst/>
            <a:rect l="l" r="r" b="b" t="t"/>
            <a:pathLst>
              <a:path fill="none" w="303342" h="1334705">
                <a:moveTo>
                  <a:pt y="0" x="0"/>
                </a:moveTo>
                <a:lnTo>
                  <a:pt y="1334705" x="0"/>
                </a:lnTo>
                <a:lnTo>
                  <a:pt y="1334705" x="303342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6" name="ConnectLine"/>
          <p:cNvSpPr/>
          <p:nvPr/>
        </p:nvSpPr>
        <p:spPr>
          <a:xfrm>
            <a:off y="1621175" x="2540039"/>
            <a:ext cy="849358" cx="1092031"/>
          </a:xfrm>
          <a:custGeom>
            <a:avLst/>
            <a:gdLst/>
            <a:ahLst/>
            <a:cxnLst/>
            <a:rect l="l" r="r" b="b" t="t"/>
            <a:pathLst>
              <a:path fill="none" w="1092031" h="849358">
                <a:moveTo>
                  <a:pt y="0" x="1092031"/>
                </a:moveTo>
                <a:lnTo>
                  <a:pt y="0" x="0"/>
                </a:lnTo>
                <a:lnTo>
                  <a:pt y="849358" x="0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7" name="ConnectLine"/>
          <p:cNvSpPr/>
          <p:nvPr/>
        </p:nvSpPr>
        <p:spPr>
          <a:xfrm>
            <a:off y="2834543" x="1733149"/>
            <a:ext cy="1152700" cx="424679"/>
          </a:xfrm>
          <a:custGeom>
            <a:avLst/>
            <a:gdLst/>
            <a:ahLst/>
            <a:cxnLst/>
            <a:rect l="l" r="r" b="b" t="t"/>
            <a:pathLst>
              <a:path fill="none" w="424679" h="1152700">
                <a:moveTo>
                  <a:pt y="0" x="424679"/>
                </a:moveTo>
                <a:lnTo>
                  <a:pt y="0" x="0"/>
                </a:lnTo>
                <a:lnTo>
                  <a:pt y="1152700" x="0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8" name="ConnectLine"/>
          <p:cNvSpPr/>
          <p:nvPr/>
        </p:nvSpPr>
        <p:spPr>
          <a:xfrm>
            <a:off y="3987243" x="1733149"/>
            <a:ext cy="7600" cx="424679"/>
          </a:xfrm>
          <a:custGeom>
            <a:avLst/>
            <a:gdLst/>
            <a:ahLst/>
            <a:cxnLst/>
            <a:rect l="l" r="r" b="b" t="t"/>
            <a:pathLst>
              <a:path fill="none" w="424679" h="7600">
                <a:moveTo>
                  <a:pt y="0" x="0"/>
                </a:moveTo>
                <a:lnTo>
                  <a:pt y="0" x="424679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  <p:sp>
        <p:nvSpPr>
          <p:cNvPr id="149" name="ConnectLine"/>
          <p:cNvSpPr/>
          <p:nvPr/>
        </p:nvSpPr>
        <p:spPr>
          <a:xfrm>
            <a:off y="3987243" x="1733149"/>
            <a:ext cy="1395374" cx="394345"/>
          </a:xfrm>
          <a:custGeom>
            <a:avLst/>
            <a:gdLst/>
            <a:ahLst/>
            <a:cxnLst/>
            <a:rect l="l" r="r" b="b" t="t"/>
            <a:pathLst>
              <a:path fill="none" w="394345" h="1395374">
                <a:moveTo>
                  <a:pt y="0" x="0"/>
                </a:moveTo>
                <a:lnTo>
                  <a:pt y="1395374" x="0"/>
                </a:lnTo>
                <a:lnTo>
                  <a:pt y="1395374" x="394345"/>
                </a:lnTo>
              </a:path>
            </a:pathLst>
          </a:custGeom>
          <a:noFill/>
          <a:ln cap="flat" w="30400">
            <a:solidFill>
              <a:srgbClr val="191919"/>
            </a:solidFill>
            <a:custDash>
              <a:ds sp="500000" d="1100000"/>
            </a:custDash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xsi="http://www.w3.org/2001/XMLSchema-instance" xmlns:dcterms="http://purl.org/dc/terms/" xmlns:dcmitype="http://purl.org/dc/dcmitype/" xmlns:cp="http://schemas.openxmlformats.org/package/2006/metadata/core-properties" xmlns:dc="http://purl.org/dc/elements/1.1/">
  <dc:title>PowerPoint Presentation</dc:title>
  <dc:creator>ws</dc:creator>
  <cp:lastModifiedBy>ws</cp:lastModifiedBy>
  <cp:revision>1</cp:revision>
  <dcterms:created xsi:type="dcterms:W3CDTF">2026-04-07T10:41:57Z</dcterms:created>
  <dcterms:modified xsi:type="dcterms:W3CDTF">2026-04-07T10:41:57Z</dcterms:modified>
</cp:coreProperties>
</file>