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ico" ContentType="image/ico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Id="rId3" Target="docProps/core.xml"/>
  <Relationship Type="http://schemas.openxmlformats.org/package/2006/relationships/metadata/thumbnail" Id="rId2" Target="docProps/thumbnail.jpeg"/>
  <Relationship Type="http://schemas.openxmlformats.org/officeDocument/2006/relationships/officeDocument" Id="rId1" Target="ppt/presentation.xml"/>
  <Relationship Type="http://schemas.openxmlformats.org/officeDocument/2006/relationships/extended-properties" Id="rId4" Target="docProps/app.xml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type="screen4x3" cy="6858000" cx="9144000"/>
  <p:notesSz cy="9144000" cx="6858000"/>
  <p:defaultTextStyle>
    <a:defPPr>
      <a:defRPr lang="ja-jp"/>
    </a:defPPr>
    <a:lvl1pPr eaLnBrk="1" defTabSz="914400" marL="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eaLnBrk="1" defTabSz="914400" marL="4572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eaLnBrk="1" defTabSz="914400" marL="9144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eaLnBrk="1" defTabSz="914400" marL="13716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eaLnBrk="1" defTabSz="914400" marL="18288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eaLnBrk="1" defTabSz="914400" marL="22860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eaLnBrk="1" defTabSz="914400" marL="27432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eaLnBrk="1" defTabSz="914400" marL="32004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eaLnBrk="1" defTabSz="914400" marL="36576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Id="rId1" Target="slideMasters/slideMaster1.xml"/>
  <Relationship Type="http://schemas.openxmlformats.org/officeDocument/2006/relationships/tableStyles" Id="rId2" Target="tableStyles.xml"/>
  <Relationship Type="http://schemas.openxmlformats.org/officeDocument/2006/relationships/theme" Id="rId3" Target="theme/theme1.xml"/>
  <Relationship Type="http://schemas.openxmlformats.org/officeDocument/2006/relationships/viewProps" Id="rId4" Target="viewProps.xml"/>
  <Relationship Type="http://schemas.openxmlformats.org/officeDocument/2006/relationships/presProps" Id="rId5" Target="presProps.xml"/>
  <Relationship Type="http://schemas.openxmlformats.org/officeDocument/2006/relationships/slide" Id="rId6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Id="rId1" Target="../slideLayouts/slideLayout1.xml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4FF"/>
        </a:solidFill>
        <a:effectLst/>
      </p:bgPr>
    </p:bg>
    <p:spTree>
      <p:nvGrpSpPr>
        <p:cNvPr id="100" name="ページ-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" name="処理"/>
          <p:cNvSpPr/>
          <p:nvPr/>
        </p:nvSpPr>
        <p:spPr>
          <a:xfrm>
            <a:off y="1669630" x="3666582"/>
            <a:ext cy="456000" cx="1687559"/>
          </a:xfrm>
          <a:custGeom>
            <a:avLst/>
            <a:gdLst>
              <a:gd name="connsiteX0" fmla="*/ 0 w 1687559"/>
              <a:gd name="connsiteY0" fmla="*/ 228000 h 456000"/>
              <a:gd name="connsiteX1" fmla="*/ 843780 w 1687559"/>
              <a:gd name="connsiteY1" fmla="*/ 0 h 456000"/>
              <a:gd name="connsiteX2" fmla="*/ 1687559 w 1687559"/>
              <a:gd name="connsiteY2" fmla="*/ 228000 h 456000"/>
              <a:gd name="connsiteX3" fmla="*/ 843780 w 1687559"/>
              <a:gd name="connsiteY3" fmla="*/ 456000 h 4560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1687559" stroke="false" h="456000">
                <a:moveTo>
                  <a:pt y="402800" x="1687559"/>
                </a:moveTo>
                <a:lnTo>
                  <a:pt y="53200" x="1687559"/>
                </a:lnTo>
                <a:cubicBezTo>
                  <a:pt y="23834" x="1687559"/>
                  <a:pt y="0" x="1663725"/>
                  <a:pt y="0" x="1634359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402800" x="0"/>
                </a:lnTo>
                <a:cubicBezTo>
                  <a:pt y="432166" x="0"/>
                  <a:pt y="456000" x="23834"/>
                  <a:pt y="456000" x="53200"/>
                </a:cubicBezTo>
                <a:lnTo>
                  <a:pt y="456000" x="1634359"/>
                </a:lnTo>
                <a:cubicBezTo>
                  <a:pt y="456000" x="1663725"/>
                  <a:pt y="432166" x="1687559"/>
                  <a:pt y="402800" x="1687559"/>
                </a:cubicBezTo>
                <a:close/>
              </a:path>
              <a:path fill="none" w="1687559" h="456000">
                <a:moveTo>
                  <a:pt y="402800" x="1687559"/>
                </a:moveTo>
                <a:lnTo>
                  <a:pt y="53200" x="1687559"/>
                </a:lnTo>
                <a:cubicBezTo>
                  <a:pt y="23834" x="1687559"/>
                  <a:pt y="0" x="1663725"/>
                  <a:pt y="0" x="1634359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402800" x="0"/>
                </a:lnTo>
                <a:cubicBezTo>
                  <a:pt y="432166" x="0"/>
                  <a:pt y="456000" x="23834"/>
                  <a:pt y="456000" x="53200"/>
                </a:cubicBezTo>
                <a:lnTo>
                  <a:pt y="456000" x="1634359"/>
                </a:lnTo>
                <a:cubicBezTo>
                  <a:pt y="456000" x="1663725"/>
                  <a:pt y="432166" x="1687559"/>
                  <a:pt y="402800" x="1687559"/>
                </a:cubicBezTo>
                <a:close/>
              </a:path>
            </a:pathLst>
          </a:custGeom>
          <a:solidFill>
            <a:srgbClr val="E16E6A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b="1" sz="912" dirty="0" altLang="en-US">
                <a:solidFill>
                  <a:srgbClr val="FFFFFF"/>
                </a:solidFill>
                <a:latin typeface="ＭＳ 明朝"/>
                <a:ea typeface="ＭＳ 明朝"/>
                <a:cs typeface="ＭＳ 明朝"/>
              </a:rPr>
              <a:t>病院組織図</a:t>
            </a:r>
          </a:p>
        </p:txBody>
      </p:sp>
      <p:sp>
        <p:nvSpPr>
          <p:cNvPr id="102" name="処理"/>
          <p:cNvSpPr/>
          <p:nvPr/>
        </p:nvSpPr>
        <p:spPr>
          <a:xfrm>
            <a:off y="2902984" x="1419496"/>
            <a:ext cy="263906" cx="1205827"/>
          </a:xfrm>
          <a:custGeom>
            <a:avLst/>
            <a:gdLst>
              <a:gd name="connsiteX0" fmla="*/ 0 w 1205827"/>
              <a:gd name="connsiteY0" fmla="*/ 131953 h 263906"/>
              <a:gd name="connsiteX1" fmla="*/ 602913 w 1205827"/>
              <a:gd name="connsiteY1" fmla="*/ 0 h 263906"/>
              <a:gd name="connsiteX2" fmla="*/ 1205827 w 1205827"/>
              <a:gd name="connsiteY2" fmla="*/ 131953 h 263906"/>
              <a:gd name="connsiteX3" fmla="*/ 602913 w 1205827"/>
              <a:gd name="connsiteY3" fmla="*/ 263906 h 263906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1205827" stroke="false" h="263906">
                <a:moveTo>
                  <a:pt y="210706" x="1205827"/>
                </a:moveTo>
                <a:lnTo>
                  <a:pt y="53200" x="1205827"/>
                </a:lnTo>
                <a:cubicBezTo>
                  <a:pt y="23834" x="1205827"/>
                  <a:pt y="0" x="1181993"/>
                  <a:pt y="0" x="1152627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210706" x="0"/>
                </a:lnTo>
                <a:cubicBezTo>
                  <a:pt y="240072" x="0"/>
                  <a:pt y="263906" x="23834"/>
                  <a:pt y="263906" x="53200"/>
                </a:cubicBezTo>
                <a:lnTo>
                  <a:pt y="263906" x="1152627"/>
                </a:lnTo>
                <a:cubicBezTo>
                  <a:pt y="263906" x="1181993"/>
                  <a:pt y="240072" x="1205827"/>
                  <a:pt y="210706" x="1205827"/>
                </a:cubicBezTo>
                <a:close/>
              </a:path>
              <a:path fill="none" w="1205827" h="263906">
                <a:moveTo>
                  <a:pt y="210706" x="1205827"/>
                </a:moveTo>
                <a:lnTo>
                  <a:pt y="53200" x="1205827"/>
                </a:lnTo>
                <a:cubicBezTo>
                  <a:pt y="23834" x="1205827"/>
                  <a:pt y="0" x="1181993"/>
                  <a:pt y="0" x="1152627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210706" x="0"/>
                </a:lnTo>
                <a:cubicBezTo>
                  <a:pt y="240072" x="0"/>
                  <a:pt y="263906" x="23834"/>
                  <a:pt y="263906" x="53200"/>
                </a:cubicBezTo>
                <a:lnTo>
                  <a:pt y="263906" x="1152627"/>
                </a:lnTo>
                <a:cubicBezTo>
                  <a:pt y="263906" x="1181993"/>
                  <a:pt y="240072" x="1205827"/>
                  <a:pt y="210706" x="1205827"/>
                </a:cubicBezTo>
                <a:close/>
              </a:path>
            </a:pathLst>
          </a:custGeom>
          <a:solidFill>
            <a:srgbClr val="E16E6A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b="1" sz="912" dirty="0" altLang="en-US">
                <a:solidFill>
                  <a:srgbClr val="FFFFFF"/>
                </a:solidFill>
                <a:latin typeface="ＭＳ 明朝"/>
                <a:ea typeface="ＭＳ 明朝"/>
                <a:cs typeface="ＭＳ 明朝"/>
              </a:rPr>
              <a:t>診療部門</a:t>
            </a:r>
          </a:p>
        </p:txBody>
      </p:sp>
      <p:sp>
        <p:nvSpPr>
          <p:cNvPr id="103" name="処理"/>
          <p:cNvSpPr/>
          <p:nvPr/>
        </p:nvSpPr>
        <p:spPr>
          <a:xfrm>
            <a:off y="2902984" x="3909064"/>
            <a:ext cy="263905" cx="1205824"/>
          </a:xfrm>
          <a:custGeom>
            <a:avLst/>
            <a:gdLst>
              <a:gd name="connsiteX0" fmla="*/ 0 w 1205824"/>
              <a:gd name="connsiteY0" fmla="*/ 131953 h 263905"/>
              <a:gd name="connsiteX1" fmla="*/ 602912 w 1205824"/>
              <a:gd name="connsiteY1" fmla="*/ 0 h 263905"/>
              <a:gd name="connsiteX2" fmla="*/ 1205824 w 1205824"/>
              <a:gd name="connsiteY2" fmla="*/ 131953 h 263905"/>
              <a:gd name="connsiteX3" fmla="*/ 602912 w 1205824"/>
              <a:gd name="connsiteY3" fmla="*/ 263905 h 26390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1205824" stroke="false" h="263905">
                <a:moveTo>
                  <a:pt y="210705" x="1205824"/>
                </a:moveTo>
                <a:lnTo>
                  <a:pt y="53200" x="1205824"/>
                </a:lnTo>
                <a:cubicBezTo>
                  <a:pt y="23834" x="1205824"/>
                  <a:pt y="0" x="1181990"/>
                  <a:pt y="0" x="1152624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210705" x="0"/>
                </a:lnTo>
                <a:cubicBezTo>
                  <a:pt y="240072" x="0"/>
                  <a:pt y="263905" x="23834"/>
                  <a:pt y="263905" x="53200"/>
                </a:cubicBezTo>
                <a:lnTo>
                  <a:pt y="263905" x="1152624"/>
                </a:lnTo>
                <a:cubicBezTo>
                  <a:pt y="263905" x="1181990"/>
                  <a:pt y="240072" x="1205824"/>
                  <a:pt y="210705" x="1205824"/>
                </a:cubicBezTo>
                <a:close/>
              </a:path>
              <a:path fill="none" w="1205824" h="263905">
                <a:moveTo>
                  <a:pt y="210705" x="1205824"/>
                </a:moveTo>
                <a:lnTo>
                  <a:pt y="53200" x="1205824"/>
                </a:lnTo>
                <a:cubicBezTo>
                  <a:pt y="23834" x="1205824"/>
                  <a:pt y="0" x="1181990"/>
                  <a:pt y="0" x="1152624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210705" x="0"/>
                </a:lnTo>
                <a:cubicBezTo>
                  <a:pt y="240072" x="0"/>
                  <a:pt y="263905" x="23834"/>
                  <a:pt y="263905" x="53200"/>
                </a:cubicBezTo>
                <a:lnTo>
                  <a:pt y="263905" x="1152624"/>
                </a:lnTo>
                <a:cubicBezTo>
                  <a:pt y="263905" x="1181990"/>
                  <a:pt y="240072" x="1205824"/>
                  <a:pt y="210705" x="1205824"/>
                </a:cubicBezTo>
                <a:close/>
              </a:path>
            </a:pathLst>
          </a:custGeom>
          <a:solidFill>
            <a:srgbClr val="E16E6A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b="1" sz="912" dirty="0" altLang="en-US">
                <a:solidFill>
                  <a:srgbClr val="FFFFFF"/>
                </a:solidFill>
                <a:latin typeface="ＭＳ 明朝"/>
                <a:ea typeface="ＭＳ 明朝"/>
                <a:cs typeface="ＭＳ 明朝"/>
              </a:rPr>
              <a:t>管理部門</a:t>
            </a:r>
          </a:p>
        </p:txBody>
      </p:sp>
      <p:sp>
        <p:nvSpPr>
          <p:cNvPr id="104" name="処理"/>
          <p:cNvSpPr/>
          <p:nvPr/>
        </p:nvSpPr>
        <p:spPr>
          <a:xfrm>
            <a:off y="2902984" x="6374460"/>
            <a:ext cy="263905" cx="1205824"/>
          </a:xfrm>
          <a:custGeom>
            <a:avLst/>
            <a:gdLst>
              <a:gd name="connsiteX0" fmla="*/ 0 w 1205824"/>
              <a:gd name="connsiteY0" fmla="*/ 131953 h 263905"/>
              <a:gd name="connsiteX1" fmla="*/ 602912 w 1205824"/>
              <a:gd name="connsiteY1" fmla="*/ 0 h 263905"/>
              <a:gd name="connsiteX2" fmla="*/ 1205824 w 1205824"/>
              <a:gd name="connsiteY2" fmla="*/ 131953 h 263905"/>
              <a:gd name="connsiteX3" fmla="*/ 602912 w 1205824"/>
              <a:gd name="connsiteY3" fmla="*/ 263905 h 26390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1205824" stroke="false" h="263905">
                <a:moveTo>
                  <a:pt y="210705" x="1205824"/>
                </a:moveTo>
                <a:lnTo>
                  <a:pt y="53200" x="1205824"/>
                </a:lnTo>
                <a:cubicBezTo>
                  <a:pt y="23834" x="1205824"/>
                  <a:pt y="0" x="1181990"/>
                  <a:pt y="0" x="1152624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210705" x="0"/>
                </a:lnTo>
                <a:cubicBezTo>
                  <a:pt y="240072" x="0"/>
                  <a:pt y="263905" x="23834"/>
                  <a:pt y="263905" x="53200"/>
                </a:cubicBezTo>
                <a:lnTo>
                  <a:pt y="263905" x="1152624"/>
                </a:lnTo>
                <a:cubicBezTo>
                  <a:pt y="263905" x="1181990"/>
                  <a:pt y="240072" x="1205824"/>
                  <a:pt y="210705" x="1205824"/>
                </a:cubicBezTo>
                <a:close/>
              </a:path>
              <a:path fill="none" w="1205824" h="263905">
                <a:moveTo>
                  <a:pt y="210705" x="1205824"/>
                </a:moveTo>
                <a:lnTo>
                  <a:pt y="53200" x="1205824"/>
                </a:lnTo>
                <a:cubicBezTo>
                  <a:pt y="23834" x="1205824"/>
                  <a:pt y="0" x="1181990"/>
                  <a:pt y="0" x="1152624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210705" x="0"/>
                </a:lnTo>
                <a:cubicBezTo>
                  <a:pt y="240072" x="0"/>
                  <a:pt y="263905" x="23834"/>
                  <a:pt y="263905" x="53200"/>
                </a:cubicBezTo>
                <a:lnTo>
                  <a:pt y="263905" x="1152624"/>
                </a:lnTo>
                <a:cubicBezTo>
                  <a:pt y="263905" x="1181990"/>
                  <a:pt y="240072" x="1205824"/>
                  <a:pt y="210705" x="1205824"/>
                </a:cubicBezTo>
                <a:close/>
              </a:path>
            </a:pathLst>
          </a:custGeom>
          <a:solidFill>
            <a:srgbClr val="E16E6A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b="1" sz="912" dirty="0" altLang="en-US">
                <a:solidFill>
                  <a:srgbClr val="FFFFFF"/>
                </a:solidFill>
                <a:latin typeface="ＭＳ 明朝"/>
                <a:ea typeface="ＭＳ 明朝"/>
                <a:cs typeface="ＭＳ 明朝"/>
              </a:rPr>
              <a:t>医療支援部門</a:t>
            </a:r>
          </a:p>
        </p:txBody>
      </p:sp>
      <p:sp>
        <p:nvSpPr>
          <p:cNvPr id="124" name="ConnectLine"/>
          <p:cNvSpPr/>
          <p:nvPr/>
        </p:nvSpPr>
        <p:spPr>
          <a:xfrm>
            <a:off y="2125630" x="4510362"/>
            <a:ext cy="777354" cx="7600"/>
          </a:xfrm>
          <a:custGeom>
            <a:avLst/>
            <a:gdLst/>
            <a:ahLst/>
            <a:cxnLst/>
            <a:rect l="l" r="r" b="b" t="t"/>
            <a:pathLst>
              <a:path fill="none" w="7600" h="777354">
                <a:moveTo>
                  <a:pt y="0" x="0"/>
                </a:moveTo>
                <a:lnTo>
                  <a:pt y="777354" x="1616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25" name="ConnectLine"/>
          <p:cNvSpPr/>
          <p:nvPr/>
        </p:nvSpPr>
        <p:spPr>
          <a:xfrm>
            <a:off y="2125630" x="2022409"/>
            <a:ext cy="775200" cx="2487953"/>
          </a:xfrm>
          <a:custGeom>
            <a:avLst/>
            <a:gdLst/>
            <a:ahLst/>
            <a:cxnLst/>
            <a:rect l="l" r="r" b="b" t="t"/>
            <a:pathLst>
              <a:path fill="none" w="2487953" h="775200">
                <a:moveTo>
                  <a:pt y="0" x="2487953"/>
                </a:moveTo>
                <a:lnTo>
                  <a:pt y="562400" x="2487953"/>
                </a:lnTo>
                <a:lnTo>
                  <a:pt y="562400" x="0"/>
                </a:lnTo>
                <a:lnTo>
                  <a:pt y="775200" x="0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26" name="ConnectLine"/>
          <p:cNvSpPr/>
          <p:nvPr/>
        </p:nvSpPr>
        <p:spPr>
          <a:xfrm>
            <a:off y="2125630" x="4510362"/>
            <a:ext cy="777354" cx="2467011"/>
          </a:xfrm>
          <a:custGeom>
            <a:avLst/>
            <a:gdLst/>
            <a:ahLst/>
            <a:cxnLst/>
            <a:rect l="l" r="r" b="b" t="t"/>
            <a:pathLst>
              <a:path fill="none" w="2467011" h="777354">
                <a:moveTo>
                  <a:pt y="0" x="0"/>
                </a:moveTo>
                <a:lnTo>
                  <a:pt y="560485" x="0"/>
                </a:lnTo>
                <a:lnTo>
                  <a:pt y="560485" x="2467011"/>
                </a:lnTo>
                <a:lnTo>
                  <a:pt y="777354" x="2467011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05" name="処理"/>
          <p:cNvSpPr/>
          <p:nvPr/>
        </p:nvSpPr>
        <p:spPr>
          <a:xfrm>
            <a:off y="3477472" x="1518296"/>
            <a:ext cy="192094" cx="595433"/>
          </a:xfrm>
          <a:custGeom>
            <a:avLst/>
            <a:gdLst>
              <a:gd name="connsiteX0" fmla="*/ 0 w 595433"/>
              <a:gd name="connsiteY0" fmla="*/ 96047 h 192094"/>
              <a:gd name="connsiteX1" fmla="*/ 297717 w 595433"/>
              <a:gd name="connsiteY1" fmla="*/ 0 h 192094"/>
              <a:gd name="connsiteX2" fmla="*/ 595433 w 595433"/>
              <a:gd name="connsiteY2" fmla="*/ 96047 h 192094"/>
              <a:gd name="connsiteX3" fmla="*/ 297717 w 595433"/>
              <a:gd name="connsiteY3" fmla="*/ 192094 h 192094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4">
                <a:moveTo>
                  <a:pt y="138894" x="595433"/>
                </a:moveTo>
                <a:lnTo>
                  <a:pt y="53200" x="595433"/>
                </a:lnTo>
                <a:cubicBezTo>
                  <a:pt y="23834" x="595433"/>
                  <a:pt y="0" x="571599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4" x="0"/>
                </a:lnTo>
                <a:cubicBezTo>
                  <a:pt y="168261" x="0"/>
                  <a:pt y="192094" x="23834"/>
                  <a:pt y="192094" x="53200"/>
                </a:cubicBezTo>
                <a:lnTo>
                  <a:pt y="192094" x="542233"/>
                </a:lnTo>
                <a:cubicBezTo>
                  <a:pt y="192094" x="571599"/>
                  <a:pt y="168261" x="595433"/>
                  <a:pt y="138894" x="595433"/>
                </a:cubicBezTo>
                <a:close/>
              </a:path>
              <a:path fill="none" w="595433" h="192094">
                <a:moveTo>
                  <a:pt y="138894" x="595433"/>
                </a:moveTo>
                <a:lnTo>
                  <a:pt y="53200" x="595433"/>
                </a:lnTo>
                <a:cubicBezTo>
                  <a:pt y="23834" x="595433"/>
                  <a:pt y="0" x="571599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4" x="0"/>
                </a:lnTo>
                <a:cubicBezTo>
                  <a:pt y="168261" x="0"/>
                  <a:pt y="192094" x="23834"/>
                  <a:pt y="192094" x="53200"/>
                </a:cubicBezTo>
                <a:lnTo>
                  <a:pt y="192094" x="542233"/>
                </a:lnTo>
                <a:cubicBezTo>
                  <a:pt y="192094" x="571599"/>
                  <a:pt y="168261" x="595433"/>
                  <a:pt y="138894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内科</a:t>
            </a:r>
          </a:p>
        </p:txBody>
      </p:sp>
      <p:sp>
        <p:nvSpPr>
          <p:cNvPr id="106" name="処理"/>
          <p:cNvSpPr/>
          <p:nvPr/>
        </p:nvSpPr>
        <p:spPr>
          <a:xfrm>
            <a:off y="3932575" x="1518295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外科</a:t>
            </a:r>
          </a:p>
        </p:txBody>
      </p:sp>
      <p:sp>
        <p:nvSpPr>
          <p:cNvPr id="107" name="処理"/>
          <p:cNvSpPr/>
          <p:nvPr/>
        </p:nvSpPr>
        <p:spPr>
          <a:xfrm>
            <a:off y="4387677" x="1518295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小児科</a:t>
            </a:r>
          </a:p>
        </p:txBody>
      </p:sp>
      <p:sp>
        <p:nvSpPr>
          <p:cNvPr id="108" name="処理"/>
          <p:cNvSpPr/>
          <p:nvPr/>
        </p:nvSpPr>
        <p:spPr>
          <a:xfrm>
            <a:off y="4842780" x="1518295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産婦人科</a:t>
            </a:r>
          </a:p>
        </p:txBody>
      </p:sp>
      <p:sp>
        <p:nvSpPr>
          <p:cNvPr id="127" name="ConnectLine"/>
          <p:cNvSpPr/>
          <p:nvPr/>
        </p:nvSpPr>
        <p:spPr>
          <a:xfrm>
            <a:off y="3166663" x="1467750"/>
            <a:ext cy="406857" cx="46537"/>
          </a:xfrm>
          <a:custGeom>
            <a:avLst/>
            <a:gdLst/>
            <a:ahLst/>
            <a:cxnLst/>
            <a:rect l="l" r="r" b="b" t="t"/>
            <a:pathLst>
              <a:path fill="none" w="46537" h="406857">
                <a:moveTo>
                  <a:pt y="0" x="0"/>
                </a:moveTo>
                <a:lnTo>
                  <a:pt y="406857" x="0"/>
                </a:lnTo>
                <a:lnTo>
                  <a:pt y="406857" x="46537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31" name="ConnectLine"/>
          <p:cNvSpPr/>
          <p:nvPr/>
        </p:nvSpPr>
        <p:spPr>
          <a:xfrm>
            <a:off y="3573520" x="1467750"/>
            <a:ext cy="455102" cx="50546"/>
          </a:xfrm>
          <a:custGeom>
            <a:avLst/>
            <a:gdLst/>
            <a:ahLst/>
            <a:cxnLst/>
            <a:rect l="l" r="r" b="b" t="t"/>
            <a:pathLst>
              <a:path fill="none" w="50546" h="455102">
                <a:moveTo>
                  <a:pt y="0" x="50546"/>
                </a:moveTo>
                <a:lnTo>
                  <a:pt y="0" x="0"/>
                </a:lnTo>
                <a:lnTo>
                  <a:pt y="455102" x="0"/>
                </a:lnTo>
                <a:lnTo>
                  <a:pt y="455102" x="50546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32" name="ConnectLine"/>
          <p:cNvSpPr/>
          <p:nvPr/>
        </p:nvSpPr>
        <p:spPr>
          <a:xfrm>
            <a:off y="4028622" x="1469165"/>
            <a:ext cy="455102" cx="49130"/>
          </a:xfrm>
          <a:custGeom>
            <a:avLst/>
            <a:gdLst/>
            <a:ahLst/>
            <a:cxnLst/>
            <a:rect l="l" r="r" b="b" t="t"/>
            <a:pathLst>
              <a:path fill="none" w="49130" h="455102">
                <a:moveTo>
                  <a:pt y="0" x="49130"/>
                </a:moveTo>
                <a:lnTo>
                  <a:pt y="0" x="0"/>
                </a:lnTo>
                <a:lnTo>
                  <a:pt y="455102" x="0"/>
                </a:lnTo>
                <a:lnTo>
                  <a:pt y="455102" x="49130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33" name="ConnectLine"/>
          <p:cNvSpPr/>
          <p:nvPr/>
        </p:nvSpPr>
        <p:spPr>
          <a:xfrm>
            <a:off y="4483724" x="1469165"/>
            <a:ext cy="455102" cx="49130"/>
          </a:xfrm>
          <a:custGeom>
            <a:avLst/>
            <a:gdLst/>
            <a:ahLst/>
            <a:cxnLst/>
            <a:rect l="l" r="r" b="b" t="t"/>
            <a:pathLst>
              <a:path fill="none" w="49130" h="455102">
                <a:moveTo>
                  <a:pt y="0" x="49130"/>
                </a:moveTo>
                <a:lnTo>
                  <a:pt y="0" x="0"/>
                </a:lnTo>
                <a:lnTo>
                  <a:pt y="455102" x="0"/>
                </a:lnTo>
                <a:lnTo>
                  <a:pt y="455102" x="49130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grpSp>
        <p:nvGrpSpPr>
          <p:cNvPr id="135" name=""/>
          <p:cNvGrpSpPr/>
          <p:nvPr/>
        </p:nvGrpSpPr>
        <p:grpSpPr>
          <a:xfrm>
            <a:off y="3166664" x="2302173"/>
            <a:ext cy="1868215" cx="645979"/>
            <a:chOff y="3166664" x="2302173"/>
            <a:chExt cy="1868215" cx="645979"/>
          </a:xfrm>
        </p:grpSpPr>
        <p:sp>
          <p:nvSpPr>
            <p:cNvPr id="136" name="処理"/>
            <p:cNvSpPr/>
            <p:nvPr/>
          </p:nvSpPr>
          <p:spPr>
            <a:xfrm>
              <a:off y="3477473" x="2352719"/>
              <a:ext cy="192095" cx="595433"/>
            </a:xfrm>
            <a:custGeom>
              <a:avLst/>
              <a:gdLst>
                <a:gd name="connsiteX0" fmla="*/ 0 w 595433"/>
                <a:gd name="connsiteY0" fmla="*/ 96047 h 192095"/>
                <a:gd name="connsiteX1" fmla="*/ 297717 w 595433"/>
                <a:gd name="connsiteY1" fmla="*/ 0 h 192095"/>
                <a:gd name="connsiteX2" fmla="*/ 595433 w 595433"/>
                <a:gd name="connsiteY2" fmla="*/ 96047 h 192095"/>
                <a:gd name="connsiteX3" fmla="*/ 297717 w 595433"/>
                <a:gd name="connsiteY3" fmla="*/ 192095 h 192095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r="r" b="b" t="t"/>
              <a:pathLst>
                <a:path w="595433" stroke="false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  <a:path fill="none" w="595433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101843"/>
              </a:solidFill>
              <a:round/>
            </a:ln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救急科</a:t>
              </a:r>
            </a:p>
          </p:txBody>
        </p:sp>
        <p:sp>
          <p:nvSpPr>
            <p:cNvPr id="137" name="処理"/>
            <p:cNvSpPr/>
            <p:nvPr/>
          </p:nvSpPr>
          <p:spPr>
            <a:xfrm>
              <a:off y="3932578" x="2352718"/>
              <a:ext cy="192095" cx="595433"/>
            </a:xfrm>
            <a:custGeom>
              <a:avLst/>
              <a:gdLst>
                <a:gd name="connsiteX0" fmla="*/ 0 w 595433"/>
                <a:gd name="connsiteY0" fmla="*/ 96047 h 192095"/>
                <a:gd name="connsiteX1" fmla="*/ 297717 w 595433"/>
                <a:gd name="connsiteY1" fmla="*/ 0 h 192095"/>
                <a:gd name="connsiteX2" fmla="*/ 595433 w 595433"/>
                <a:gd name="connsiteY2" fmla="*/ 96047 h 192095"/>
                <a:gd name="connsiteX3" fmla="*/ 297717 w 595433"/>
                <a:gd name="connsiteY3" fmla="*/ 192095 h 192095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r="r" b="b" t="t"/>
              <a:pathLst>
                <a:path w="595433" stroke="false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  <a:path fill="none" w="595433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101843"/>
              </a:solidFill>
              <a:round/>
            </a:ln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精神科</a:t>
              </a:r>
            </a:p>
          </p:txBody>
        </p:sp>
        <p:sp>
          <p:nvSpPr>
            <p:cNvPr id="138" name="処理"/>
            <p:cNvSpPr/>
            <p:nvPr/>
          </p:nvSpPr>
          <p:spPr>
            <a:xfrm>
              <a:off y="4387681" x="2352718"/>
              <a:ext cy="192095" cx="595433"/>
            </a:xfrm>
            <a:custGeom>
              <a:avLst/>
              <a:gdLst>
                <a:gd name="connsiteX0" fmla="*/ 0 w 595433"/>
                <a:gd name="connsiteY0" fmla="*/ 96047 h 192095"/>
                <a:gd name="connsiteX1" fmla="*/ 297717 w 595433"/>
                <a:gd name="connsiteY1" fmla="*/ 0 h 192095"/>
                <a:gd name="connsiteX2" fmla="*/ 595433 w 595433"/>
                <a:gd name="connsiteY2" fmla="*/ 96047 h 192095"/>
                <a:gd name="connsiteX3" fmla="*/ 297717 w 595433"/>
                <a:gd name="connsiteY3" fmla="*/ 192095 h 192095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r="r" b="b" t="t"/>
              <a:pathLst>
                <a:path w="595433" stroke="false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  <a:path fill="none" w="595433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101843"/>
              </a:solidFill>
              <a:round/>
            </a:ln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整形外科</a:t>
              </a:r>
            </a:p>
          </p:txBody>
        </p:sp>
        <p:sp>
          <p:nvSpPr>
            <p:cNvPr id="139" name="処理"/>
            <p:cNvSpPr/>
            <p:nvPr/>
          </p:nvSpPr>
          <p:spPr>
            <a:xfrm>
              <a:off y="4842784" x="2352718"/>
              <a:ext cy="192095" cx="595433"/>
            </a:xfrm>
            <a:custGeom>
              <a:avLst/>
              <a:gdLst>
                <a:gd name="connsiteX0" fmla="*/ 0 w 595433"/>
                <a:gd name="connsiteY0" fmla="*/ 96047 h 192095"/>
                <a:gd name="connsiteX1" fmla="*/ 297717 w 595433"/>
                <a:gd name="connsiteY1" fmla="*/ 0 h 192095"/>
                <a:gd name="connsiteX2" fmla="*/ 595433 w 595433"/>
                <a:gd name="connsiteY2" fmla="*/ 96047 h 192095"/>
                <a:gd name="connsiteX3" fmla="*/ 297717 w 595433"/>
                <a:gd name="connsiteY3" fmla="*/ 192095 h 192095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r="r" b="b" t="t"/>
              <a:pathLst>
                <a:path w="595433" stroke="false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  <a:path fill="none" w="595433" h="192095">
                  <a:moveTo>
                    <a:pt y="138895" x="595433"/>
                  </a:moveTo>
                  <a:lnTo>
                    <a:pt y="53200" x="595433"/>
                  </a:lnTo>
                  <a:cubicBezTo>
                    <a:pt y="23834" x="595433"/>
                    <a:pt y="0" x="571600"/>
                    <a:pt y="0" x="542233"/>
                  </a:cubicBezTo>
                  <a:lnTo>
                    <a:pt y="0" x="53200"/>
                  </a:lnTo>
                  <a:cubicBezTo>
                    <a:pt y="0" x="23834"/>
                    <a:pt y="23834" x="0"/>
                    <a:pt y="53200" x="0"/>
                  </a:cubicBezTo>
                  <a:lnTo>
                    <a:pt y="138895" x="0"/>
                  </a:lnTo>
                  <a:cubicBezTo>
                    <a:pt y="168261" x="0"/>
                    <a:pt y="192095" x="23834"/>
                    <a:pt y="192095" x="53200"/>
                  </a:cubicBezTo>
                  <a:lnTo>
                    <a:pt y="192095" x="542233"/>
                  </a:lnTo>
                  <a:cubicBezTo>
                    <a:pt y="192095" x="571600"/>
                    <a:pt y="168261" x="595433"/>
                    <a:pt y="138895" x="595433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101843"/>
              </a:solidFill>
              <a:round/>
            </a:ln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眼科</a:t>
              </a:r>
            </a:p>
          </p:txBody>
        </p:sp>
        <p:sp>
          <p:nvSpPr>
            <p:cNvPr id="140" name="ConnectLine"/>
            <p:cNvSpPr/>
            <p:nvPr/>
          </p:nvSpPr>
          <p:spPr>
            <a:xfrm>
              <a:off y="3166664" x="2302173"/>
              <a:ext cy="406857" cx="50546"/>
            </a:xfrm>
            <a:custGeom>
              <a:avLst/>
              <a:gdLst/>
              <a:ahLst/>
              <a:cxnLst/>
              <a:rect l="l" r="r" b="b" t="t"/>
              <a:pathLst>
                <a:path fill="none" w="50546" h="406857">
                  <a:moveTo>
                    <a:pt y="0" x="0"/>
                  </a:moveTo>
                  <a:lnTo>
                    <a:pt y="406857" x="0"/>
                  </a:lnTo>
                  <a:lnTo>
                    <a:pt y="406857" x="50546"/>
                  </a:lnTo>
                </a:path>
              </a:pathLst>
            </a:custGeom>
            <a:noFill/>
            <a:ln cap="flat" w="7600">
              <a:solidFill>
                <a:srgbClr val="191919"/>
              </a:solidFill>
              <a:miter/>
            </a:ln>
          </p:spPr>
        </p:sp>
        <p:sp>
          <p:nvSpPr>
            <p:cNvPr id="141" name="ConnectLine"/>
            <p:cNvSpPr/>
            <p:nvPr/>
          </p:nvSpPr>
          <p:spPr>
            <a:xfrm>
              <a:off y="3573521" x="2302173"/>
              <a:ext cy="455105" cx="50546"/>
            </a:xfrm>
            <a:custGeom>
              <a:avLst/>
              <a:gdLst/>
              <a:ahLst/>
              <a:cxnLst/>
              <a:rect l="l" r="r" b="b" t="t"/>
              <a:pathLst>
                <a:path fill="none" w="50546" h="455105">
                  <a:moveTo>
                    <a:pt y="0" x="50546"/>
                  </a:moveTo>
                  <a:lnTo>
                    <a:pt y="0" x="0"/>
                  </a:lnTo>
                  <a:lnTo>
                    <a:pt y="455105" x="0"/>
                  </a:lnTo>
                  <a:lnTo>
                    <a:pt y="455105" x="50544"/>
                  </a:lnTo>
                </a:path>
              </a:pathLst>
            </a:custGeom>
            <a:noFill/>
            <a:ln cap="flat" w="7600">
              <a:solidFill>
                <a:srgbClr val="191919"/>
              </a:solidFill>
              <a:miter/>
            </a:ln>
          </p:spPr>
        </p:sp>
        <p:sp>
          <p:nvSpPr>
            <p:cNvPr id="142" name="ConnectLine"/>
            <p:cNvSpPr/>
            <p:nvPr/>
          </p:nvSpPr>
          <p:spPr>
            <a:xfrm>
              <a:off y="4028625" x="2303587"/>
              <a:ext cy="455103" cx="49130"/>
            </a:xfrm>
            <a:custGeom>
              <a:avLst/>
              <a:gdLst/>
              <a:ahLst/>
              <a:cxnLst/>
              <a:rect l="l" r="r" b="b" t="t"/>
              <a:pathLst>
                <a:path fill="none" w="49130" h="455103">
                  <a:moveTo>
                    <a:pt y="0" x="49130"/>
                  </a:moveTo>
                  <a:lnTo>
                    <a:pt y="0" x="0"/>
                  </a:lnTo>
                  <a:lnTo>
                    <a:pt y="455103" x="0"/>
                  </a:lnTo>
                  <a:lnTo>
                    <a:pt y="455103" x="49130"/>
                  </a:lnTo>
                </a:path>
              </a:pathLst>
            </a:custGeom>
            <a:noFill/>
            <a:ln cap="flat" w="7600">
              <a:solidFill>
                <a:srgbClr val="191919"/>
              </a:solidFill>
              <a:miter/>
            </a:ln>
          </p:spPr>
        </p:sp>
        <p:sp>
          <p:nvSpPr>
            <p:cNvPr id="143" name="ConnectLine"/>
            <p:cNvSpPr/>
            <p:nvPr/>
          </p:nvSpPr>
          <p:spPr>
            <a:xfrm>
              <a:off y="4483729" x="2303587"/>
              <a:ext cy="455103" cx="49130"/>
            </a:xfrm>
            <a:custGeom>
              <a:avLst/>
              <a:gdLst/>
              <a:ahLst/>
              <a:cxnLst/>
              <a:rect l="l" r="r" b="b" t="t"/>
              <a:pathLst>
                <a:path fill="none" w="49130" h="455103">
                  <a:moveTo>
                    <a:pt y="0" x="49130"/>
                  </a:moveTo>
                  <a:lnTo>
                    <a:pt y="0" x="0"/>
                  </a:lnTo>
                  <a:lnTo>
                    <a:pt y="455103" x="0"/>
                  </a:lnTo>
                  <a:lnTo>
                    <a:pt y="455103" x="49130"/>
                  </a:lnTo>
                </a:path>
              </a:pathLst>
            </a:custGeom>
            <a:noFill/>
            <a:ln cap="flat" w="7600">
              <a:solidFill>
                <a:srgbClr val="191919"/>
              </a:solidFill>
              <a:miter/>
            </a:ln>
          </p:spPr>
        </p:sp>
      </p:grpSp>
      <p:sp>
        <p:nvSpPr>
          <p:cNvPr id="145" name="処理"/>
          <p:cNvSpPr/>
          <p:nvPr/>
        </p:nvSpPr>
        <p:spPr>
          <a:xfrm>
            <a:off y="3477699" x="4148315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総務部</a:t>
            </a:r>
          </a:p>
        </p:txBody>
      </p:sp>
      <p:sp>
        <p:nvSpPr>
          <p:cNvPr id="146" name="処理"/>
          <p:cNvSpPr/>
          <p:nvPr/>
        </p:nvSpPr>
        <p:spPr>
          <a:xfrm>
            <a:off y="3932804" x="4148314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財務部</a:t>
            </a:r>
          </a:p>
        </p:txBody>
      </p:sp>
      <p:sp>
        <p:nvSpPr>
          <p:cNvPr id="147" name="処理"/>
          <p:cNvSpPr/>
          <p:nvPr/>
        </p:nvSpPr>
        <p:spPr>
          <a:xfrm>
            <a:off y="4387907" x="4148314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人事部</a:t>
            </a:r>
          </a:p>
        </p:txBody>
      </p:sp>
      <p:sp>
        <p:nvSpPr>
          <p:cNvPr id="148" name="処理"/>
          <p:cNvSpPr/>
          <p:nvPr/>
        </p:nvSpPr>
        <p:spPr>
          <a:xfrm>
            <a:off y="4843010" x="4148314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報道部</a:t>
            </a:r>
          </a:p>
        </p:txBody>
      </p:sp>
      <p:sp>
        <p:nvSpPr>
          <p:cNvPr id="149" name="ConnectLine"/>
          <p:cNvSpPr/>
          <p:nvPr/>
        </p:nvSpPr>
        <p:spPr>
          <a:xfrm>
            <a:off y="3166890" x="4097769"/>
            <a:ext cy="406857" cx="50546"/>
          </a:xfrm>
          <a:custGeom>
            <a:avLst/>
            <a:gdLst/>
            <a:ahLst/>
            <a:cxnLst/>
            <a:rect l="l" r="r" b="b" t="t"/>
            <a:pathLst>
              <a:path fill="none" w="50546" h="406857">
                <a:moveTo>
                  <a:pt y="0" x="0"/>
                </a:moveTo>
                <a:lnTo>
                  <a:pt y="406857" x="0"/>
                </a:lnTo>
                <a:lnTo>
                  <a:pt y="406857" x="50546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50" name="ConnectLine"/>
          <p:cNvSpPr/>
          <p:nvPr/>
        </p:nvSpPr>
        <p:spPr>
          <a:xfrm>
            <a:off y="3573747" x="4097769"/>
            <a:ext cy="455105" cx="50546"/>
          </a:xfrm>
          <a:custGeom>
            <a:avLst/>
            <a:gdLst/>
            <a:ahLst/>
            <a:cxnLst/>
            <a:rect l="l" r="r" b="b" t="t"/>
            <a:pathLst>
              <a:path fill="none" w="50546" h="455105">
                <a:moveTo>
                  <a:pt y="0" x="50546"/>
                </a:moveTo>
                <a:lnTo>
                  <a:pt y="0" x="0"/>
                </a:lnTo>
                <a:lnTo>
                  <a:pt y="455105" x="0"/>
                </a:lnTo>
                <a:lnTo>
                  <a:pt y="455105" x="50544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51" name="ConnectLine"/>
          <p:cNvSpPr/>
          <p:nvPr/>
        </p:nvSpPr>
        <p:spPr>
          <a:xfrm>
            <a:off y="4028851" x="4099184"/>
            <a:ext cy="455103" cx="49130"/>
          </a:xfrm>
          <a:custGeom>
            <a:avLst/>
            <a:gdLst/>
            <a:ahLst/>
            <a:cxnLst/>
            <a:rect l="l" r="r" b="b" t="t"/>
            <a:pathLst>
              <a:path fill="none" w="49130" h="455103">
                <a:moveTo>
                  <a:pt y="0" x="49130"/>
                </a:moveTo>
                <a:lnTo>
                  <a:pt y="0" x="0"/>
                </a:lnTo>
                <a:lnTo>
                  <a:pt y="455103" x="0"/>
                </a:lnTo>
                <a:lnTo>
                  <a:pt y="455103" x="49130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52" name="ConnectLine"/>
          <p:cNvSpPr/>
          <p:nvPr/>
        </p:nvSpPr>
        <p:spPr>
          <a:xfrm>
            <a:off y="4483955" x="4099184"/>
            <a:ext cy="455103" cx="49130"/>
          </a:xfrm>
          <a:custGeom>
            <a:avLst/>
            <a:gdLst/>
            <a:ahLst/>
            <a:cxnLst/>
            <a:rect l="l" r="r" b="b" t="t"/>
            <a:pathLst>
              <a:path fill="none" w="49130" h="455103">
                <a:moveTo>
                  <a:pt y="0" x="49130"/>
                </a:moveTo>
                <a:lnTo>
                  <a:pt y="0" x="0"/>
                </a:lnTo>
                <a:lnTo>
                  <a:pt y="455103" x="0"/>
                </a:lnTo>
                <a:lnTo>
                  <a:pt y="455103" x="49130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54" name="処理"/>
          <p:cNvSpPr/>
          <p:nvPr/>
        </p:nvSpPr>
        <p:spPr>
          <a:xfrm>
            <a:off y="3477699" x="6625795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放射線科</a:t>
            </a:r>
          </a:p>
        </p:txBody>
      </p:sp>
      <p:sp>
        <p:nvSpPr>
          <p:cNvPr id="155" name="処理"/>
          <p:cNvSpPr/>
          <p:nvPr/>
        </p:nvSpPr>
        <p:spPr>
          <a:xfrm>
            <a:off y="3932804" x="6625794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薬剤部</a:t>
            </a:r>
          </a:p>
        </p:txBody>
      </p:sp>
      <p:sp>
        <p:nvSpPr>
          <p:cNvPr id="156" name="処理"/>
          <p:cNvSpPr/>
          <p:nvPr/>
        </p:nvSpPr>
        <p:spPr>
          <a:xfrm>
            <a:off y="4399307" x="6625794"/>
            <a:ext cy="192095" cx="774961"/>
          </a:xfrm>
          <a:custGeom>
            <a:avLst/>
            <a:gdLst>
              <a:gd name="connsiteX0" fmla="*/ 0 w 774961"/>
              <a:gd name="connsiteY0" fmla="*/ 96047 h 192095"/>
              <a:gd name="connsiteX1" fmla="*/ 387481 w 774961"/>
              <a:gd name="connsiteY1" fmla="*/ 0 h 192095"/>
              <a:gd name="connsiteX2" fmla="*/ 774961 w 774961"/>
              <a:gd name="connsiteY2" fmla="*/ 96047 h 192095"/>
              <a:gd name="connsiteX3" fmla="*/ 387481 w 774961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774961" stroke="false" h="192095">
                <a:moveTo>
                  <a:pt y="138895" x="774961"/>
                </a:moveTo>
                <a:lnTo>
                  <a:pt y="53200" x="774961"/>
                </a:lnTo>
                <a:cubicBezTo>
                  <a:pt y="23834" x="774961"/>
                  <a:pt y="0" x="751128"/>
                  <a:pt y="0" x="721761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721761"/>
                </a:lnTo>
                <a:cubicBezTo>
                  <a:pt y="192095" x="751128"/>
                  <a:pt y="168261" x="774961"/>
                  <a:pt y="138895" x="774961"/>
                </a:cubicBezTo>
                <a:close/>
              </a:path>
              <a:path fill="none" w="774961" h="192095">
                <a:moveTo>
                  <a:pt y="138895" x="774961"/>
                </a:moveTo>
                <a:lnTo>
                  <a:pt y="53200" x="774961"/>
                </a:lnTo>
                <a:cubicBezTo>
                  <a:pt y="23834" x="774961"/>
                  <a:pt y="0" x="751128"/>
                  <a:pt y="0" x="721761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721761"/>
                </a:lnTo>
                <a:cubicBezTo>
                  <a:pt y="192095" x="751128"/>
                  <a:pt y="168261" x="774961"/>
                  <a:pt y="138895" x="774961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栄養管理室</a:t>
            </a:r>
          </a:p>
        </p:txBody>
      </p:sp>
      <p:sp>
        <p:nvSpPr>
          <p:cNvPr id="157" name="処理"/>
          <p:cNvSpPr/>
          <p:nvPr/>
        </p:nvSpPr>
        <p:spPr>
          <a:xfrm>
            <a:off y="4843010" x="6625794"/>
            <a:ext cy="192095" cx="595433"/>
          </a:xfrm>
          <a:custGeom>
            <a:avLst/>
            <a:gdLst>
              <a:gd name="connsiteX0" fmla="*/ 0 w 595433"/>
              <a:gd name="connsiteY0" fmla="*/ 96047 h 192095"/>
              <a:gd name="connsiteX1" fmla="*/ 297717 w 595433"/>
              <a:gd name="connsiteY1" fmla="*/ 0 h 192095"/>
              <a:gd name="connsiteX2" fmla="*/ 595433 w 595433"/>
              <a:gd name="connsiteY2" fmla="*/ 96047 h 192095"/>
              <a:gd name="connsiteX3" fmla="*/ 297717 w 595433"/>
              <a:gd name="connsiteY3" fmla="*/ 192095 h 192095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l="l" r="r" b="b" t="t"/>
            <a:pathLst>
              <a:path w="595433" stroke="false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  <a:path fill="none" w="595433" h="192095">
                <a:moveTo>
                  <a:pt y="138895" x="595433"/>
                </a:moveTo>
                <a:lnTo>
                  <a:pt y="53200" x="595433"/>
                </a:lnTo>
                <a:cubicBezTo>
                  <a:pt y="23834" x="595433"/>
                  <a:pt y="0" x="571600"/>
                  <a:pt y="0" x="542233"/>
                </a:cubicBezTo>
                <a:lnTo>
                  <a:pt y="0" x="53200"/>
                </a:lnTo>
                <a:cubicBezTo>
                  <a:pt y="0" x="23834"/>
                  <a:pt y="23834" x="0"/>
                  <a:pt y="53200" x="0"/>
                </a:cubicBezTo>
                <a:lnTo>
                  <a:pt y="138895" x="0"/>
                </a:lnTo>
                <a:cubicBezTo>
                  <a:pt y="168261" x="0"/>
                  <a:pt y="192095" x="23834"/>
                  <a:pt y="192095" x="53200"/>
                </a:cubicBezTo>
                <a:lnTo>
                  <a:pt y="192095" x="542233"/>
                </a:lnTo>
                <a:cubicBezTo>
                  <a:pt y="192095" x="571600"/>
                  <a:pt y="168261" x="595433"/>
                  <a:pt y="138895" x="595433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101843"/>
            </a:solidFill>
            <a:round/>
          </a:ln>
        </p:spPr>
        <p:txBody>
          <a:bodyPr wrap="square" lIns="38100" tIns="38100" rtlCol="0" rIns="38100" bIns="38100" anchor="ctr"/>
          <a:lstStyle/>
          <a:p>
            <a:pPr algn="ctr"/>
            <a:r>
              <a:rPr lang="zh-CN" sz="912" dirty="0" altLang="en-US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検査部</a:t>
            </a:r>
          </a:p>
        </p:txBody>
      </p:sp>
      <p:sp>
        <p:nvSpPr>
          <p:cNvPr id="158" name="ConnectLine"/>
          <p:cNvSpPr/>
          <p:nvPr/>
        </p:nvSpPr>
        <p:spPr>
          <a:xfrm>
            <a:off y="3166890" x="6575249"/>
            <a:ext cy="406857" cx="50546"/>
          </a:xfrm>
          <a:custGeom>
            <a:avLst/>
            <a:gdLst/>
            <a:ahLst/>
            <a:cxnLst/>
            <a:rect l="l" r="r" b="b" t="t"/>
            <a:pathLst>
              <a:path fill="none" w="50546" h="406857">
                <a:moveTo>
                  <a:pt y="0" x="0"/>
                </a:moveTo>
                <a:lnTo>
                  <a:pt y="406857" x="0"/>
                </a:lnTo>
                <a:lnTo>
                  <a:pt y="406857" x="50546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59" name="ConnectLine"/>
          <p:cNvSpPr/>
          <p:nvPr/>
        </p:nvSpPr>
        <p:spPr>
          <a:xfrm>
            <a:off y="3573747" x="6575249"/>
            <a:ext cy="455105" cx="50546"/>
          </a:xfrm>
          <a:custGeom>
            <a:avLst/>
            <a:gdLst/>
            <a:ahLst/>
            <a:cxnLst/>
            <a:rect l="l" r="r" b="b" t="t"/>
            <a:pathLst>
              <a:path fill="none" w="50546" h="455105">
                <a:moveTo>
                  <a:pt y="0" x="50546"/>
                </a:moveTo>
                <a:lnTo>
                  <a:pt y="0" x="0"/>
                </a:lnTo>
                <a:lnTo>
                  <a:pt y="455105" x="0"/>
                </a:lnTo>
                <a:lnTo>
                  <a:pt y="455105" x="50544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60" name="ConnectLine"/>
          <p:cNvSpPr/>
          <p:nvPr/>
        </p:nvSpPr>
        <p:spPr>
          <a:xfrm>
            <a:off y="4028851" x="6576664"/>
            <a:ext cy="466503" cx="49130"/>
          </a:xfrm>
          <a:custGeom>
            <a:avLst/>
            <a:gdLst/>
            <a:ahLst/>
            <a:cxnLst/>
            <a:rect l="l" r="r" b="b" t="t"/>
            <a:pathLst>
              <a:path fill="none" w="49130" h="466503">
                <a:moveTo>
                  <a:pt y="0" x="49130"/>
                </a:moveTo>
                <a:lnTo>
                  <a:pt y="0" x="0"/>
                </a:lnTo>
                <a:lnTo>
                  <a:pt y="466503" x="0"/>
                </a:lnTo>
                <a:lnTo>
                  <a:pt y="466503" x="49130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  <p:sp>
        <p:nvSpPr>
          <p:cNvPr id="161" name="ConnectLine"/>
          <p:cNvSpPr/>
          <p:nvPr/>
        </p:nvSpPr>
        <p:spPr>
          <a:xfrm>
            <a:off y="4495355" x="6576664"/>
            <a:ext cy="443703" cx="49130"/>
          </a:xfrm>
          <a:custGeom>
            <a:avLst/>
            <a:gdLst/>
            <a:ahLst/>
            <a:cxnLst/>
            <a:rect l="l" r="r" b="b" t="t"/>
            <a:pathLst>
              <a:path fill="none" w="49130" h="443703">
                <a:moveTo>
                  <a:pt y="0" x="49130"/>
                </a:moveTo>
                <a:lnTo>
                  <a:pt y="0" x="0"/>
                </a:lnTo>
                <a:lnTo>
                  <a:pt y="443703" x="0"/>
                </a:lnTo>
                <a:lnTo>
                  <a:pt y="443703" x="49130"/>
                </a:lnTo>
              </a:path>
            </a:pathLst>
          </a:custGeom>
          <a:noFill/>
          <a:ln cap="flat" w="20267">
            <a:solidFill>
              <a:srgbClr val="C03F00"/>
            </a:solidFill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xsi="http://www.w3.org/2001/XMLSchema-instance" xmlns:dcterms="http://purl.org/dc/terms/" xmlns:dcmitype="http://purl.org/dc/dcmitype/" xmlns:cp="http://schemas.openxmlformats.org/package/2006/metadata/core-properties" xmlns:dc="http://purl.org/dc/elements/1.1/">
  <dc:title>PowerPoint Presentation</dc:title>
  <dc:creator>ws</dc:creator>
  <cp:lastModifiedBy>ws</cp:lastModifiedBy>
  <cp:revision>1</cp:revision>
  <dcterms:created xsi:type="dcterms:W3CDTF">2026-04-07T10:29:48Z</dcterms:created>
  <dcterms:modified xsi:type="dcterms:W3CDTF">2026-04-07T10:29:48Z</dcterms:modified>
</cp:coreProperties>
</file>