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ico" ContentType="image/ico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Id="rId3" Target="docProps/core.xml"/>
  <Relationship Type="http://schemas.openxmlformats.org/package/2006/relationships/metadata/thumbnail" Id="rId2" Target="docProps/thumbnail.jpeg"/>
  <Relationship Type="http://schemas.openxmlformats.org/officeDocument/2006/relationships/officeDocument" Id="rId1" Target="ppt/presentation.xml"/>
  <Relationship Type="http://schemas.openxmlformats.org/officeDocument/2006/relationships/extended-properties" Id="rId4" Target="docProps/app.xml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type="screen4x3" cy="6858000" cx="9144000"/>
  <p:notesSz cy="9144000" cx="6858000"/>
  <p:defaultTextStyle>
    <a:defPPr>
      <a:defRPr lang="ja-jp"/>
    </a:defPPr>
    <a:lvl1pPr eaLnBrk="1" defTabSz="914400" marL="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eaLnBrk="1" defTabSz="914400" marL="4572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eaLnBrk="1" defTabSz="914400" marL="9144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eaLnBrk="1" defTabSz="914400" marL="13716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eaLnBrk="1" defTabSz="914400" marL="18288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eaLnBrk="1" defTabSz="914400" marL="22860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eaLnBrk="1" defTabSz="914400" marL="27432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eaLnBrk="1" defTabSz="914400" marL="32004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eaLnBrk="1" defTabSz="914400" marL="36576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Id="rId1" Target="slideMasters/slideMaster1.xml"/>
  <Relationship Type="http://schemas.openxmlformats.org/officeDocument/2006/relationships/tableStyles" Id="rId2" Target="tableStyles.xml"/>
  <Relationship Type="http://schemas.openxmlformats.org/officeDocument/2006/relationships/theme" Id="rId3" Target="theme/theme1.xml"/>
  <Relationship Type="http://schemas.openxmlformats.org/officeDocument/2006/relationships/viewProps" Id="rId4" Target="viewProps.xml"/>
  <Relationship Type="http://schemas.openxmlformats.org/officeDocument/2006/relationships/presProps" Id="rId5" Target="presProps.xml"/>
  <Relationship Type="http://schemas.openxmlformats.org/officeDocument/2006/relationships/slide" Id="rId6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Id="rId1" Target="../slideLayouts/slideLayout1.xml"/>
  <Relationship Type="http://schemas.openxmlformats.org/officeDocument/2006/relationships/image" Id="rId2" Target="../media/image1.png"/>
  <Relationship Type="http://schemas.openxmlformats.org/officeDocument/2006/relationships/image" Id="rId3" Target="../media/image2.png"/>
  <Relationship Type="http://schemas.openxmlformats.org/officeDocument/2006/relationships/image" Id="rId4" Target="../media/image3.png"/>
  <Relationship Type="http://schemas.openxmlformats.org/officeDocument/2006/relationships/image" Id="rId5" Target="../media/image4.png"/>
  <Relationship Type="http://schemas.openxmlformats.org/officeDocument/2006/relationships/image" Id="rId6" Target="../media/image5.png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9"/>
        </a:solidFill>
        <a:effectLst/>
      </p:bgPr>
    </p:bg>
    <p:spTree>
      <p:nvGrpSpPr>
        <p:cNvPr id="100" name="ページ-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161" name=""/>
          <p:cNvGrpSpPr/>
          <p:nvPr/>
        </p:nvGrpSpPr>
        <p:grpSpPr>
          <a:xfrm>
            <a:off y="2208213" x="1707637"/>
            <a:ext cy="3339213" cx="5887610"/>
            <a:chOff y="2208213" x="1707637"/>
            <a:chExt cy="3339213" cx="5887610"/>
          </a:xfrm>
        </p:grpSpPr>
        <p:grpSp>
          <p:nvGrpSpPr>
            <p:cNvPr id="101" name="丸みのあるプロフィール写真"/>
            <p:cNvGrpSpPr/>
            <p:nvPr/>
          </p:nvGrpSpPr>
          <p:grpSpPr>
            <a:xfrm>
              <a:off y="2208213" x="4091763"/>
              <a:ext cy="836000" cx="836000"/>
              <a:chOff y="2208213" x="4091763"/>
              <a:chExt cy="836000" cx="836000"/>
            </a:xfrm>
          </p:grpSpPr>
          <p:sp>
            <p:nvSpPr>
              <p:cNvPr id="102" name=""/>
              <p:cNvSpPr/>
              <p:nvPr/>
            </p:nvSpPr>
            <p:spPr>
              <a:xfrm>
                <a:off y="2208213" x="4091763"/>
                <a:ext cy="836000" cx="836000"/>
              </a:xfrm>
              <a:custGeom>
                <a:avLst/>
                <a:gdLst/>
                <a:ahLst/>
                <a:cxnLst/>
                <a:rect l="l" r="r" b="b" t="t"/>
                <a:pathLst>
                  <a:path w="836000" stroke="false" h="836000">
                    <a:moveTo>
                      <a:pt y="418000" x="0"/>
                    </a:moveTo>
                    <a:cubicBezTo>
                      <a:pt y="187145" x="0"/>
                      <a:pt y="0" x="187145"/>
                      <a:pt y="0" x="418000"/>
                    </a:cubicBezTo>
                    <a:cubicBezTo>
                      <a:pt y="0" x="648855"/>
                      <a:pt y="187145" x="836000"/>
                      <a:pt y="418000" x="836000"/>
                    </a:cubicBezTo>
                    <a:cubicBezTo>
                      <a:pt y="648855" x="836000"/>
                      <a:pt y="836000" x="648855"/>
                      <a:pt y="836000" x="418000"/>
                    </a:cubicBezTo>
                    <a:cubicBezTo>
                      <a:pt y="836000" x="187145"/>
                      <a:pt y="648855" x="0"/>
                      <a:pt y="418000" x="0"/>
                    </a:cubicBezTo>
                    <a:close/>
                  </a:path>
                  <a:path fill="none" w="836000" h="836000">
                    <a:moveTo>
                      <a:pt y="418000" x="0"/>
                    </a:moveTo>
                    <a:cubicBezTo>
                      <a:pt y="187145" x="0"/>
                      <a:pt y="0" x="187145"/>
                      <a:pt y="0" x="418000"/>
                    </a:cubicBezTo>
                    <a:cubicBezTo>
                      <a:pt y="0" x="648855"/>
                      <a:pt y="187145" x="836000"/>
                      <a:pt y="418000" x="836000"/>
                    </a:cubicBezTo>
                    <a:cubicBezTo>
                      <a:pt y="648855" x="836000"/>
                      <a:pt y="836000" x="648855"/>
                      <a:pt y="836000" x="418000"/>
                    </a:cubicBezTo>
                    <a:cubicBezTo>
                      <a:pt y="836000" x="187145"/>
                      <a:pt y="648855" x="0"/>
                      <a:pt y="418000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grpSp>
            <p:nvGrpSpPr>
              <p:cNvPr id="103" name=""/>
              <p:cNvGrpSpPr/>
              <p:nvPr/>
            </p:nvGrpSpPr>
            <p:grpSpPr>
              <a:xfrm>
                <a:off y="2243315" x="4126866"/>
                <a:ext cy="765791" cx="765791"/>
                <a:chOff y="2243315" x="4126866"/>
                <a:chExt cy="765791" cx="765791"/>
              </a:xfrm>
            </p:grpSpPr>
            <p:pic>
              <p:nvPicPr>
                <p:cNvPr id="104" name="Drawing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1" r="352" b="352" t="351"/>
                <a:stretch>
                  <a:fillRect/>
                </a:stretch>
              </p:blipFill>
              <p:spPr>
                <a:xfrm>
                  <a:off y="2240608" x="4124159"/>
                  <a:ext cy="771210" cx="771210"/>
                </a:xfrm>
                <a:custGeom>
                  <a:avLst/>
                  <a:pathLst>
                    <a:path w="771210" h="771210">
                      <a:moveTo>
                        <a:pt y="385605" x="2707"/>
                      </a:moveTo>
                      <a:cubicBezTo>
                        <a:pt y="174137" x="2707"/>
                        <a:pt y="2707" x="174137"/>
                        <a:pt y="2707" x="385605"/>
                      </a:cubicBezTo>
                      <a:cubicBezTo>
                        <a:pt y="2707" x="597072"/>
                        <a:pt y="174137" x="768498"/>
                        <a:pt y="385605" x="768498"/>
                      </a:cubicBezTo>
                      <a:cubicBezTo>
                        <a:pt y="597072" x="768498"/>
                        <a:pt y="768498" x="597072"/>
                        <a:pt y="768498" x="385605"/>
                      </a:cubicBezTo>
                      <a:cubicBezTo>
                        <a:pt y="768498" x="174137"/>
                        <a:pt y="597072" x="2707"/>
                        <a:pt y="385605" x="2707"/>
                      </a:cubicBezTo>
                      <a:close/>
                    </a:path>
                  </a:pathLst>
                </a:custGeom>
                <a:ln cap="flat" w="7600">
                  <a:noFill/>
                  <a:miter/>
                </a:ln>
              </p:spPr>
            </p:pic>
          </p:grpSp>
        </p:grpSp>
        <p:grpSp>
          <p:nvGrpSpPr>
            <p:cNvPr id="125" name=""/>
            <p:cNvGrpSpPr/>
            <p:nvPr/>
          </p:nvGrpSpPr>
          <p:grpSpPr>
            <a:xfrm>
              <a:off y="3866299" x="1707637"/>
              <a:ext cy="1681126" cx="1621134"/>
              <a:chOff y="3866299" x="1707637"/>
              <a:chExt cy="1681126" cx="1621134"/>
            </a:xfrm>
          </p:grpSpPr>
          <p:grpSp>
            <p:nvGrpSpPr>
              <p:cNvPr id="106" name="丸みのあるプロフィール写真"/>
              <p:cNvGrpSpPr/>
              <p:nvPr/>
            </p:nvGrpSpPr>
            <p:grpSpPr>
              <a:xfrm>
                <a:off y="3866299" x="2165732"/>
                <a:ext cy="633433" cx="633433"/>
                <a:chOff y="3866299" x="2165732"/>
                <a:chExt cy="633433" cx="633433"/>
              </a:xfrm>
            </p:grpSpPr>
            <p:sp>
              <p:nvSpPr>
                <p:cNvPr id="107" name=""/>
                <p:cNvSpPr/>
                <p:nvPr/>
              </p:nvSpPr>
              <p:spPr>
                <a:xfrm>
                  <a:off y="3866299" x="2165732"/>
                  <a:ext cy="633433" cx="633433"/>
                </a:xfrm>
                <a:custGeom>
                  <a:avLst/>
                  <a:gdLst/>
                  <a:ahLst/>
                  <a:cxnLst/>
                  <a:rect l="l" r="r" b="b" t="t"/>
                  <a:pathLst>
                    <a:path w="633433" stroke="false" h="633433">
                      <a:moveTo>
                        <a:pt y="316717" x="0"/>
                      </a:moveTo>
                      <a:cubicBezTo>
                        <a:pt y="141799" x="0"/>
                        <a:pt y="0" x="141799"/>
                        <a:pt y="0" x="316717"/>
                      </a:cubicBezTo>
                      <a:cubicBezTo>
                        <a:pt y="0" x="491634"/>
                        <a:pt y="141799" x="633433"/>
                        <a:pt y="316717" x="633433"/>
                      </a:cubicBezTo>
                      <a:cubicBezTo>
                        <a:pt y="491634" x="633433"/>
                        <a:pt y="633433" x="491634"/>
                        <a:pt y="633433" x="316717"/>
                      </a:cubicBezTo>
                      <a:cubicBezTo>
                        <a:pt y="633433" x="141799"/>
                        <a:pt y="491634" x="0"/>
                        <a:pt y="316717" x="0"/>
                      </a:cubicBezTo>
                      <a:close/>
                    </a:path>
                    <a:path fill="none" w="633433" h="633433">
                      <a:moveTo>
                        <a:pt y="316717" x="0"/>
                      </a:moveTo>
                      <a:cubicBezTo>
                        <a:pt y="141799" x="0"/>
                        <a:pt y="0" x="141799"/>
                        <a:pt y="0" x="316717"/>
                      </a:cubicBezTo>
                      <a:cubicBezTo>
                        <a:pt y="0" x="491634"/>
                        <a:pt y="141799" x="633433"/>
                        <a:pt y="316717" x="633433"/>
                      </a:cubicBezTo>
                      <a:cubicBezTo>
                        <a:pt y="491634" x="633433"/>
                        <a:pt y="633433" x="491634"/>
                        <a:pt y="633433" x="316717"/>
                      </a:cubicBezTo>
                      <a:cubicBezTo>
                        <a:pt y="633433" x="141799"/>
                        <a:pt y="491634" x="0"/>
                        <a:pt y="316717" x="0"/>
                      </a:cubicBezTo>
                      <a:close/>
                    </a:path>
                  </a:pathLst>
                </a:custGeom>
                <a:solidFill>
                  <a:srgbClr val="D0F0EA"/>
                </a:solidFill>
                <a:ln cap="flat" w="7600">
                  <a:solidFill>
                    <a:srgbClr val="101843"/>
                  </a:solidFill>
                  <a:miter/>
                </a:ln>
              </p:spPr>
            </p:sp>
            <p:grpSp>
              <p:nvGrpSpPr>
                <p:cNvPr id="108" name=""/>
                <p:cNvGrpSpPr/>
                <p:nvPr/>
              </p:nvGrpSpPr>
              <p:grpSpPr>
                <a:xfrm>
                  <a:off y="3892896" x="2192329"/>
                  <a:ext cy="580239" cx="580239"/>
                  <a:chOff y="3892896" x="2192329"/>
                  <a:chExt cy="580239" cx="580239"/>
                </a:xfrm>
              </p:grpSpPr>
              <p:pic>
                <p:nvPicPr>
                  <p:cNvPr id="109" name="Drawing1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1" r="351" b="351" t="351"/>
                  <a:stretch>
                    <a:fillRect/>
                  </a:stretch>
                </p:blipFill>
                <p:spPr>
                  <a:xfrm>
                    <a:off y="3890845" x="2190278"/>
                    <a:ext cy="584341" cx="584341"/>
                  </a:xfrm>
                  <a:custGeom>
                    <a:avLst/>
                    <a:pathLst>
                      <a:path w="584341" h="584341">
                        <a:moveTo>
                          <a:pt y="292170" x="2051"/>
                        </a:moveTo>
                        <a:cubicBezTo>
                          <a:pt y="131942" x="2051"/>
                          <a:pt y="2051" x="131942"/>
                          <a:pt y="2051" x="292170"/>
                        </a:cubicBezTo>
                        <a:cubicBezTo>
                          <a:pt y="2051" x="452399"/>
                          <a:pt y="131942" x="582290"/>
                          <a:pt y="292170" x="582290"/>
                        </a:cubicBezTo>
                        <a:cubicBezTo>
                          <a:pt y="452399" x="582290"/>
                          <a:pt y="582290" x="452399"/>
                          <a:pt y="582290" x="292170"/>
                        </a:cubicBezTo>
                        <a:cubicBezTo>
                          <a:pt y="582290" x="131942"/>
                          <a:pt y="452399" x="2051"/>
                          <a:pt y="292170" x="2051"/>
                        </a:cubicBezTo>
                        <a:close/>
                      </a:path>
                    </a:pathLst>
                  </a:custGeom>
                  <a:ln cap="flat" w="7600">
                    <a:noFill/>
                    <a:miter/>
                  </a:ln>
                </p:spPr>
              </p:pic>
            </p:grpSp>
          </p:grpSp>
          <p:sp>
            <p:nvSpPr>
              <p:cNvPr id="111" name="ConnectLine"/>
              <p:cNvSpPr/>
              <p:nvPr/>
            </p:nvSpPr>
            <p:spPr>
              <a:xfrm>
                <a:off y="4499732" x="2482448"/>
                <a:ext cy="200323" cx="76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7600" h="200323">
                    <a:moveTo>
                      <a:pt y="0" x="0"/>
                    </a:moveTo>
                    <a:lnTo>
                      <a:pt y="200323" x="0"/>
                    </a:ln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14" name="ConnectLine"/>
              <p:cNvSpPr/>
              <p:nvPr/>
            </p:nvSpPr>
            <p:spPr>
              <a:xfrm>
                <a:off y="4499732" x="2482448"/>
                <a:ext cy="200323" cx="67397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673976" h="200323">
                    <a:moveTo>
                      <a:pt y="0" x="0"/>
                    </a:moveTo>
                    <a:cubicBezTo>
                      <a:pt y="36540" x="35557"/>
                      <a:pt y="73080" x="71114"/>
                      <a:pt y="77781" x="170797"/>
                    </a:cubicBezTo>
                    <a:cubicBezTo>
                      <a:pt y="82482" x="270480"/>
                      <a:pt y="55344" x="434288"/>
                      <a:pt y="70461" x="528839"/>
                    </a:cubicBezTo>
                    <a:cubicBezTo>
                      <a:pt y="85579" x="623390"/>
                      <a:pt y="142951" x="648683"/>
                      <a:pt y="200323" x="673976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17" name="ConnectLine"/>
              <p:cNvSpPr/>
              <p:nvPr/>
            </p:nvSpPr>
            <p:spPr>
              <a:xfrm>
                <a:off y="4499732" x="1879984"/>
                <a:ext cy="157237" cx="602465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602465" h="157237">
                    <a:moveTo>
                      <a:pt y="0" x="602465"/>
                    </a:moveTo>
                    <a:cubicBezTo>
                      <a:pt y="39149" x="579978"/>
                      <a:pt y="78298" x="557491"/>
                      <a:pt y="81757" x="459898"/>
                    </a:cubicBezTo>
                    <a:cubicBezTo>
                      <a:pt y="85216" x="362305"/>
                      <a:pt y="52985" x="189606"/>
                      <a:pt y="59616" x="100439"/>
                    </a:cubicBezTo>
                    <a:cubicBezTo>
                      <a:pt y="66248" x="11271"/>
                      <a:pt y="111742" x="5636"/>
                      <a:pt y="157237" x="0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18" name="スタート"/>
              <p:cNvSpPr/>
              <p:nvPr/>
            </p:nvSpPr>
            <p:spPr>
              <a:xfrm>
                <a:off y="4700055" x="2984078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1"/>
                      <a:pt y="77162" x="344693"/>
                      <a:pt y="172346" x="344693"/>
                    </a:cubicBezTo>
                    <a:cubicBezTo>
                      <a:pt y="267531" x="344693"/>
                      <a:pt y="344693" x="267531"/>
                      <a:pt y="344693" x="172346"/>
                    </a:cubicBezTo>
                    <a:cubicBezTo>
                      <a:pt y="344693" x="77162"/>
                      <a:pt y="267531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1"/>
                      <a:pt y="77162" x="344693"/>
                      <a:pt y="172346" x="344693"/>
                    </a:cubicBezTo>
                    <a:cubicBezTo>
                      <a:pt y="267531" x="344693"/>
                      <a:pt y="344693" x="267531"/>
                      <a:pt y="344693" x="172346"/>
                    </a:cubicBezTo>
                    <a:cubicBezTo>
                      <a:pt y="344693" x="77162"/>
                      <a:pt y="267531" x="0"/>
                      <a:pt y="172346" x="0"/>
                    </a:cubicBezTo>
                    <a:close/>
                  </a:path>
                </a:pathLst>
              </a:custGeom>
              <a:solidFill>
                <a:srgbClr val="D0F0EA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19" name="スタート"/>
              <p:cNvSpPr/>
              <p:nvPr/>
            </p:nvSpPr>
            <p:spPr>
              <a:xfrm>
                <a:off y="4656969" x="1707637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D0F0EA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20" name="スタート"/>
              <p:cNvSpPr/>
              <p:nvPr/>
            </p:nvSpPr>
            <p:spPr>
              <a:xfrm>
                <a:off y="4700055" x="2310102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D0F0EA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21" name="スタート"/>
              <p:cNvSpPr/>
              <p:nvPr/>
            </p:nvSpPr>
            <p:spPr>
              <a:xfrm>
                <a:off y="5202733" x="1966157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D0F0EA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22" name="スタート"/>
              <p:cNvSpPr/>
              <p:nvPr/>
            </p:nvSpPr>
            <p:spPr>
              <a:xfrm>
                <a:off y="5202733" x="2626819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D0F0EA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23" name="ConnectLine"/>
              <p:cNvSpPr/>
              <p:nvPr/>
            </p:nvSpPr>
            <p:spPr>
              <a:xfrm>
                <a:off y="4499732" x="2137911"/>
                <a:ext cy="703001" cx="344405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344405" h="703001">
                    <a:moveTo>
                      <a:pt y="0" x="344405"/>
                    </a:moveTo>
                    <a:cubicBezTo>
                      <a:pt y="78911" x="304694"/>
                      <a:pt y="157823" x="264983"/>
                      <a:pt y="194524" x="207023"/>
                    </a:cubicBezTo>
                    <a:cubicBezTo>
                      <a:pt y="231225" x="149063"/>
                      <a:pt y="225716" x="72855"/>
                      <a:pt y="303427" x="35386"/>
                    </a:cubicBezTo>
                    <a:cubicBezTo>
                      <a:pt y="381138" x="-2082"/>
                      <a:pt y="542069" x="-811"/>
                      <a:pt y="703001" x="0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24" name="ConnectLine"/>
              <p:cNvSpPr/>
              <p:nvPr/>
            </p:nvSpPr>
            <p:spPr>
              <a:xfrm>
                <a:off y="4499732" x="2482448"/>
                <a:ext cy="703001" cx="319613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319613" h="703001">
                    <a:moveTo>
                      <a:pt y="0" x="0"/>
                    </a:moveTo>
                    <a:cubicBezTo>
                      <a:pt y="57452" x="30317"/>
                      <a:pt y="114904" x="60634"/>
                      <a:pt y="157236" x="115646"/>
                    </a:cubicBezTo>
                    <a:cubicBezTo>
                      <a:pt y="199568" x="170658"/>
                      <a:pt y="226780" x="250364"/>
                      <a:pt y="315220" x="287992"/>
                    </a:cubicBezTo>
                    <a:cubicBezTo>
                      <a:pt y="403661" x="325620"/>
                      <a:pt y="553331" x="321168"/>
                      <a:pt y="703001" x="316717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</p:grpSp>
        <p:grpSp>
          <p:nvGrpSpPr>
            <p:cNvPr id="126" name=""/>
            <p:cNvGrpSpPr/>
            <p:nvPr/>
          </p:nvGrpSpPr>
          <p:grpSpPr>
            <a:xfrm>
              <a:off y="3866295" x="3737200"/>
              <a:ext cy="1681128" cx="1621134"/>
              <a:chOff y="3866295" x="3737200"/>
              <a:chExt cy="1681128" cx="1621134"/>
            </a:xfrm>
          </p:grpSpPr>
          <p:grpSp>
            <p:nvGrpSpPr>
              <p:cNvPr id="127" name="丸みのあるプロフィール写真"/>
              <p:cNvGrpSpPr/>
              <p:nvPr/>
            </p:nvGrpSpPr>
            <p:grpSpPr>
              <a:xfrm>
                <a:off y="3866295" x="4195296"/>
                <a:ext cy="633433" cx="633433"/>
                <a:chOff y="3866295" x="4195296"/>
                <a:chExt cy="633433" cx="633433"/>
              </a:xfrm>
            </p:grpSpPr>
            <p:sp>
              <p:nvSpPr>
                <p:cNvPr id="128" name=""/>
                <p:cNvSpPr/>
                <p:nvPr/>
              </p:nvSpPr>
              <p:spPr>
                <a:xfrm>
                  <a:off y="3866295" x="4195296"/>
                  <a:ext cy="633433" cx="633433"/>
                </a:xfrm>
                <a:custGeom>
                  <a:avLst/>
                  <a:gdLst/>
                  <a:ahLst/>
                  <a:cxnLst/>
                  <a:rect l="l" r="r" b="b" t="t"/>
                  <a:pathLst>
                    <a:path w="633433" stroke="false" h="633433">
                      <a:moveTo>
                        <a:pt y="316717" x="0"/>
                      </a:moveTo>
                      <a:cubicBezTo>
                        <a:pt y="141799" x="0"/>
                        <a:pt y="0" x="141799"/>
                        <a:pt y="0" x="316717"/>
                      </a:cubicBezTo>
                      <a:cubicBezTo>
                        <a:pt y="0" x="491634"/>
                        <a:pt y="141799" x="633433"/>
                        <a:pt y="316717" x="633433"/>
                      </a:cubicBezTo>
                      <a:cubicBezTo>
                        <a:pt y="491634" x="633433"/>
                        <a:pt y="633433" x="491634"/>
                        <a:pt y="633433" x="316717"/>
                      </a:cubicBezTo>
                      <a:cubicBezTo>
                        <a:pt y="633433" x="141799"/>
                        <a:pt y="491634" x="0"/>
                        <a:pt y="316717" x="0"/>
                      </a:cubicBezTo>
                      <a:close/>
                    </a:path>
                    <a:path fill="none" w="633433" h="633433">
                      <a:moveTo>
                        <a:pt y="316717" x="0"/>
                      </a:moveTo>
                      <a:cubicBezTo>
                        <a:pt y="141799" x="0"/>
                        <a:pt y="0" x="141799"/>
                        <a:pt y="0" x="316717"/>
                      </a:cubicBezTo>
                      <a:cubicBezTo>
                        <a:pt y="0" x="491634"/>
                        <a:pt y="141799" x="633433"/>
                        <a:pt y="316717" x="633433"/>
                      </a:cubicBezTo>
                      <a:cubicBezTo>
                        <a:pt y="491634" x="633433"/>
                        <a:pt y="633433" x="491634"/>
                        <a:pt y="633433" x="316717"/>
                      </a:cubicBezTo>
                      <a:cubicBezTo>
                        <a:pt y="633433" x="141799"/>
                        <a:pt y="491634" x="0"/>
                        <a:pt y="316717" x="0"/>
                      </a:cubicBezTo>
                      <a:close/>
                    </a:path>
                  </a:pathLst>
                </a:custGeom>
                <a:solidFill>
                  <a:srgbClr val="F7BB74"/>
                </a:solidFill>
                <a:ln cap="flat" w="7600">
                  <a:solidFill>
                    <a:srgbClr val="101843"/>
                  </a:solidFill>
                  <a:miter/>
                </a:ln>
              </p:spPr>
            </p:sp>
            <p:grpSp>
              <p:nvGrpSpPr>
                <p:cNvPr id="129" name=""/>
                <p:cNvGrpSpPr/>
                <p:nvPr/>
              </p:nvGrpSpPr>
              <p:grpSpPr>
                <a:xfrm>
                  <a:off y="3892892" x="4221893"/>
                  <a:ext cy="580239" cx="580239"/>
                  <a:chOff y="3892892" x="4221893"/>
                  <a:chExt cy="580239" cx="580239"/>
                </a:xfrm>
              </p:grpSpPr>
              <p:pic>
                <p:nvPicPr>
                  <p:cNvPr id="130" name="Drawing1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1" r="351" b="351" t="351"/>
                  <a:stretch>
                    <a:fillRect/>
                  </a:stretch>
                </p:blipFill>
                <p:spPr>
                  <a:xfrm>
                    <a:off y="3890841" x="4219842"/>
                    <a:ext cy="584341" cx="584341"/>
                  </a:xfrm>
                  <a:custGeom>
                    <a:avLst/>
                    <a:pathLst>
                      <a:path w="584341" h="584341">
                        <a:moveTo>
                          <a:pt y="292171" x="2051"/>
                        </a:moveTo>
                        <a:cubicBezTo>
                          <a:pt y="131942" x="2051"/>
                          <a:pt y="2051" x="131942"/>
                          <a:pt y="2051" x="292171"/>
                        </a:cubicBezTo>
                        <a:cubicBezTo>
                          <a:pt y="2051" x="452399"/>
                          <a:pt y="131942" x="582290"/>
                          <a:pt y="292171" x="582290"/>
                        </a:cubicBezTo>
                        <a:cubicBezTo>
                          <a:pt y="452399" x="582290"/>
                          <a:pt y="582290" x="452399"/>
                          <a:pt y="582290" x="292171"/>
                        </a:cubicBezTo>
                        <a:cubicBezTo>
                          <a:pt y="582290" x="131942"/>
                          <a:pt y="452399" x="2051"/>
                          <a:pt y="292171" x="2051"/>
                        </a:cubicBezTo>
                        <a:close/>
                      </a:path>
                    </a:pathLst>
                  </a:custGeom>
                  <a:ln cap="flat" w="7600">
                    <a:noFill/>
                    <a:miter/>
                  </a:ln>
                </p:spPr>
              </p:pic>
            </p:grpSp>
          </p:grpSp>
          <p:sp>
            <p:nvSpPr>
              <p:cNvPr id="132" name="ConnectLine"/>
              <p:cNvSpPr/>
              <p:nvPr/>
            </p:nvSpPr>
            <p:spPr>
              <a:xfrm>
                <a:off y="4499729" x="4512013"/>
                <a:ext cy="200323" cx="76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7600" h="200323">
                    <a:moveTo>
                      <a:pt y="0" x="0"/>
                    </a:moveTo>
                    <a:lnTo>
                      <a:pt y="200323" x="0"/>
                    </a:ln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33" name="ConnectLine"/>
              <p:cNvSpPr/>
              <p:nvPr/>
            </p:nvSpPr>
            <p:spPr>
              <a:xfrm>
                <a:off y="4499729" x="4512013"/>
                <a:ext cy="200323" cx="67397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673976" h="200323">
                    <a:moveTo>
                      <a:pt y="0" x="0"/>
                    </a:moveTo>
                    <a:cubicBezTo>
                      <a:pt y="36540" x="35557"/>
                      <a:pt y="73080" x="71114"/>
                      <a:pt y="77781" x="170797"/>
                    </a:cubicBezTo>
                    <a:cubicBezTo>
                      <a:pt y="82482" x="270480"/>
                      <a:pt y="55344" x="434288"/>
                      <a:pt y="70462" x="528839"/>
                    </a:cubicBezTo>
                    <a:cubicBezTo>
                      <a:pt y="85579" x="623390"/>
                      <a:pt y="142951" x="648684"/>
                      <a:pt y="200323" x="673976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34" name="ConnectLine"/>
              <p:cNvSpPr/>
              <p:nvPr/>
            </p:nvSpPr>
            <p:spPr>
              <a:xfrm>
                <a:off y="4499729" x="3909547"/>
                <a:ext cy="157239" cx="60246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602466" h="157239">
                    <a:moveTo>
                      <a:pt y="0" x="602466"/>
                    </a:moveTo>
                    <a:cubicBezTo>
                      <a:pt y="39149" x="579979"/>
                      <a:pt y="78298" x="557492"/>
                      <a:pt y="81757" x="459900"/>
                    </a:cubicBezTo>
                    <a:cubicBezTo>
                      <a:pt y="85217" x="362306"/>
                      <a:pt y="52985" x="189607"/>
                      <a:pt y="59616" x="100440"/>
                    </a:cubicBezTo>
                    <a:cubicBezTo>
                      <a:pt y="66248" x="11272"/>
                      <a:pt y="111742" x="5637"/>
                      <a:pt y="157239" x="0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35" name="スタート"/>
              <p:cNvSpPr/>
              <p:nvPr/>
            </p:nvSpPr>
            <p:spPr>
              <a:xfrm>
                <a:off y="4700052" x="5013642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F7BB74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36" name="スタート"/>
              <p:cNvSpPr/>
              <p:nvPr/>
            </p:nvSpPr>
            <p:spPr>
              <a:xfrm>
                <a:off y="4656967" x="3737200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F7BB74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37" name="スタート"/>
              <p:cNvSpPr/>
              <p:nvPr/>
            </p:nvSpPr>
            <p:spPr>
              <a:xfrm>
                <a:off y="4700052" x="4339666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F7BB74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38" name="スタート"/>
              <p:cNvSpPr/>
              <p:nvPr/>
            </p:nvSpPr>
            <p:spPr>
              <a:xfrm>
                <a:off y="5202731" x="3995720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F7BB74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39" name="スタート"/>
              <p:cNvSpPr/>
              <p:nvPr/>
            </p:nvSpPr>
            <p:spPr>
              <a:xfrm>
                <a:off y="5202731" x="4656381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F7BB74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40" name="ConnectLine"/>
              <p:cNvSpPr/>
              <p:nvPr/>
            </p:nvSpPr>
            <p:spPr>
              <a:xfrm>
                <a:off y="4499729" x="4167475"/>
                <a:ext cy="703002" cx="34440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344406" h="703002">
                    <a:moveTo>
                      <a:pt y="0" x="344406"/>
                    </a:moveTo>
                    <a:cubicBezTo>
                      <a:pt y="78912" x="304694"/>
                      <a:pt y="157823" x="264983"/>
                      <a:pt y="194524" x="207023"/>
                    </a:cubicBezTo>
                    <a:cubicBezTo>
                      <a:pt y="231225" x="149064"/>
                      <a:pt y="225716" x="72855"/>
                      <a:pt y="303428" x="35387"/>
                    </a:cubicBezTo>
                    <a:cubicBezTo>
                      <a:pt y="381138" x="-2081"/>
                      <a:pt y="542069" x="-810"/>
                      <a:pt y="703002" x="0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41" name="ConnectLine"/>
              <p:cNvSpPr/>
              <p:nvPr/>
            </p:nvSpPr>
            <p:spPr>
              <a:xfrm>
                <a:off y="4499729" x="4512013"/>
                <a:ext cy="703002" cx="319612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319612" h="703002">
                    <a:moveTo>
                      <a:pt y="0" x="0"/>
                    </a:moveTo>
                    <a:cubicBezTo>
                      <a:pt y="57452" x="30317"/>
                      <a:pt y="114904" x="60634"/>
                      <a:pt y="157236" x="115645"/>
                    </a:cubicBezTo>
                    <a:cubicBezTo>
                      <a:pt y="199568" x="170657"/>
                      <a:pt y="226780" x="250365"/>
                      <a:pt y="315221" x="287992"/>
                    </a:cubicBezTo>
                    <a:cubicBezTo>
                      <a:pt y="403661" x="325620"/>
                      <a:pt y="553331" x="321168"/>
                      <a:pt y="703002" x="316715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</p:grpSp>
        <p:grpSp>
          <p:nvGrpSpPr>
            <p:cNvPr id="142" name=""/>
            <p:cNvGrpSpPr/>
            <p:nvPr/>
          </p:nvGrpSpPr>
          <p:grpSpPr>
            <a:xfrm>
              <a:off y="3866295" x="5974114"/>
              <a:ext cy="1681128" cx="1621134"/>
              <a:chOff y="3866295" x="5974114"/>
              <a:chExt cy="1681128" cx="1621134"/>
            </a:xfrm>
          </p:grpSpPr>
          <p:grpSp>
            <p:nvGrpSpPr>
              <p:cNvPr id="143" name="丸みのあるプロフィール写真"/>
              <p:cNvGrpSpPr/>
              <p:nvPr/>
            </p:nvGrpSpPr>
            <p:grpSpPr>
              <a:xfrm>
                <a:off y="3866295" x="6432210"/>
                <a:ext cy="633433" cx="633433"/>
                <a:chOff y="3866295" x="6432210"/>
                <a:chExt cy="633433" cx="633433"/>
              </a:xfrm>
            </p:grpSpPr>
            <p:sp>
              <p:nvSpPr>
                <p:cNvPr id="144" name=""/>
                <p:cNvSpPr/>
                <p:nvPr/>
              </p:nvSpPr>
              <p:spPr>
                <a:xfrm>
                  <a:off y="3866295" x="6432210"/>
                  <a:ext cy="633433" cx="633433"/>
                </a:xfrm>
                <a:custGeom>
                  <a:avLst/>
                  <a:gdLst/>
                  <a:ahLst/>
                  <a:cxnLst/>
                  <a:rect l="l" r="r" b="b" t="t"/>
                  <a:pathLst>
                    <a:path w="633433" stroke="false" h="633433">
                      <a:moveTo>
                        <a:pt y="316717" x="0"/>
                      </a:moveTo>
                      <a:cubicBezTo>
                        <a:pt y="141799" x="0"/>
                        <a:pt y="0" x="141799"/>
                        <a:pt y="0" x="316717"/>
                      </a:cubicBezTo>
                      <a:cubicBezTo>
                        <a:pt y="0" x="491634"/>
                        <a:pt y="141799" x="633433"/>
                        <a:pt y="316717" x="633433"/>
                      </a:cubicBezTo>
                      <a:cubicBezTo>
                        <a:pt y="491634" x="633433"/>
                        <a:pt y="633433" x="491634"/>
                        <a:pt y="633433" x="316717"/>
                      </a:cubicBezTo>
                      <a:cubicBezTo>
                        <a:pt y="633433" x="141799"/>
                        <a:pt y="491634" x="0"/>
                        <a:pt y="316717" x="0"/>
                      </a:cubicBezTo>
                      <a:close/>
                    </a:path>
                    <a:path fill="none" w="633433" h="633433">
                      <a:moveTo>
                        <a:pt y="316717" x="0"/>
                      </a:moveTo>
                      <a:cubicBezTo>
                        <a:pt y="141799" x="0"/>
                        <a:pt y="0" x="141799"/>
                        <a:pt y="0" x="316717"/>
                      </a:cubicBezTo>
                      <a:cubicBezTo>
                        <a:pt y="0" x="491634"/>
                        <a:pt y="141799" x="633433"/>
                        <a:pt y="316717" x="633433"/>
                      </a:cubicBezTo>
                      <a:cubicBezTo>
                        <a:pt y="491634" x="633433"/>
                        <a:pt y="633433" x="491634"/>
                        <a:pt y="633433" x="316717"/>
                      </a:cubicBezTo>
                      <a:cubicBezTo>
                        <a:pt y="633433" x="141799"/>
                        <a:pt y="491634" x="0"/>
                        <a:pt y="316717" x="0"/>
                      </a:cubicBezTo>
                      <a:close/>
                    </a:path>
                  </a:pathLst>
                </a:custGeom>
                <a:solidFill>
                  <a:srgbClr val="467DFE"/>
                </a:solidFill>
                <a:ln cap="flat" w="7600">
                  <a:solidFill>
                    <a:srgbClr val="101843"/>
                  </a:solidFill>
                  <a:miter/>
                </a:ln>
              </p:spPr>
            </p:sp>
            <p:grpSp>
              <p:nvGrpSpPr>
                <p:cNvPr id="145" name=""/>
                <p:cNvGrpSpPr/>
                <p:nvPr/>
              </p:nvGrpSpPr>
              <p:grpSpPr>
                <a:xfrm>
                  <a:off y="3892892" x="6458807"/>
                  <a:ext cy="580239" cx="580239"/>
                  <a:chOff y="3892892" x="6458807"/>
                  <a:chExt cy="580239" cx="580239"/>
                </a:xfrm>
              </p:grpSpPr>
              <p:pic>
                <p:nvPicPr>
                  <p:cNvPr id="146" name="Drawing1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1" r="351" b="351" t="351"/>
                  <a:stretch>
                    <a:fillRect/>
                  </a:stretch>
                </p:blipFill>
                <p:spPr>
                  <a:xfrm>
                    <a:off y="3890841" x="6456756"/>
                    <a:ext cy="584341" cx="584341"/>
                  </a:xfrm>
                  <a:custGeom>
                    <a:avLst/>
                    <a:pathLst>
                      <a:path w="584341" h="584341">
                        <a:moveTo>
                          <a:pt y="292171" x="2051"/>
                        </a:moveTo>
                        <a:cubicBezTo>
                          <a:pt y="131942" x="2051"/>
                          <a:pt y="2051" x="131942"/>
                          <a:pt y="2051" x="292171"/>
                        </a:cubicBezTo>
                        <a:cubicBezTo>
                          <a:pt y="2051" x="452399"/>
                          <a:pt y="131942" x="582290"/>
                          <a:pt y="292171" x="582290"/>
                        </a:cubicBezTo>
                        <a:cubicBezTo>
                          <a:pt y="452399" x="582290"/>
                          <a:pt y="582290" x="452399"/>
                          <a:pt y="582290" x="292171"/>
                        </a:cubicBezTo>
                        <a:cubicBezTo>
                          <a:pt y="582290" x="131942"/>
                          <a:pt y="452399" x="2051"/>
                          <a:pt y="292171" x="2051"/>
                        </a:cubicBezTo>
                        <a:close/>
                      </a:path>
                    </a:pathLst>
                  </a:custGeom>
                  <a:ln cap="flat" w="7600">
                    <a:noFill/>
                    <a:miter/>
                  </a:ln>
                </p:spPr>
              </p:pic>
            </p:grpSp>
          </p:grpSp>
          <p:sp>
            <p:nvSpPr>
              <p:cNvPr id="148" name="ConnectLine"/>
              <p:cNvSpPr/>
              <p:nvPr/>
            </p:nvSpPr>
            <p:spPr>
              <a:xfrm>
                <a:off y="4499729" x="6748926"/>
                <a:ext cy="200323" cx="76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7600" h="200323">
                    <a:moveTo>
                      <a:pt y="0" x="0"/>
                    </a:moveTo>
                    <a:lnTo>
                      <a:pt y="200323" x="0"/>
                    </a:ln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49" name="ConnectLine"/>
              <p:cNvSpPr/>
              <p:nvPr/>
            </p:nvSpPr>
            <p:spPr>
              <a:xfrm>
                <a:off y="4499729" x="6748926"/>
                <a:ext cy="200323" cx="67397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673976" h="200323">
                    <a:moveTo>
                      <a:pt y="0" x="0"/>
                    </a:moveTo>
                    <a:cubicBezTo>
                      <a:pt y="36540" x="35557"/>
                      <a:pt y="73080" x="71114"/>
                      <a:pt y="77781" x="170797"/>
                    </a:cubicBezTo>
                    <a:cubicBezTo>
                      <a:pt y="82482" x="270480"/>
                      <a:pt y="55344" x="434288"/>
                      <a:pt y="70462" x="528839"/>
                    </a:cubicBezTo>
                    <a:cubicBezTo>
                      <a:pt y="85579" x="623390"/>
                      <a:pt y="142951" x="648684"/>
                      <a:pt y="200323" x="673976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50" name="ConnectLine"/>
              <p:cNvSpPr/>
              <p:nvPr/>
            </p:nvSpPr>
            <p:spPr>
              <a:xfrm>
                <a:off y="4499729" x="6146460"/>
                <a:ext cy="157239" cx="60246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602466" h="157239">
                    <a:moveTo>
                      <a:pt y="0" x="602466"/>
                    </a:moveTo>
                    <a:cubicBezTo>
                      <a:pt y="39149" x="579979"/>
                      <a:pt y="78298" x="557492"/>
                      <a:pt y="81757" x="459900"/>
                    </a:cubicBezTo>
                    <a:cubicBezTo>
                      <a:pt y="85217" x="362306"/>
                      <a:pt y="52985" x="189607"/>
                      <a:pt y="59616" x="100440"/>
                    </a:cubicBezTo>
                    <a:cubicBezTo>
                      <a:pt y="66248" x="11272"/>
                      <a:pt y="111742" x="5637"/>
                      <a:pt y="157239" x="0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51" name="スタート"/>
              <p:cNvSpPr/>
              <p:nvPr/>
            </p:nvSpPr>
            <p:spPr>
              <a:xfrm>
                <a:off y="4700052" x="7250555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467DFE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52" name="スタート"/>
              <p:cNvSpPr/>
              <p:nvPr/>
            </p:nvSpPr>
            <p:spPr>
              <a:xfrm>
                <a:off y="4656967" x="5974114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467DFE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53" name="スタート"/>
              <p:cNvSpPr/>
              <p:nvPr/>
            </p:nvSpPr>
            <p:spPr>
              <a:xfrm>
                <a:off y="4700052" x="6576579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467DFE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54" name="スタート"/>
              <p:cNvSpPr/>
              <p:nvPr/>
            </p:nvSpPr>
            <p:spPr>
              <a:xfrm>
                <a:off y="5202731" x="6232634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467DFE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55" name="スタート"/>
              <p:cNvSpPr/>
              <p:nvPr/>
            </p:nvSpPr>
            <p:spPr>
              <a:xfrm>
                <a:off y="5202731" x="6893294"/>
                <a:ext cy="344693" cx="344693"/>
              </a:xfrm>
              <a:custGeom>
                <a:avLst/>
                <a:gdLst>
                  <a:gd name="connsiteX0" fmla="*/ 0 w 344693"/>
                  <a:gd name="connsiteY0" fmla="*/ 172346 h 344693"/>
                  <a:gd name="connsiteX1" fmla="*/ 172346 w 344693"/>
                  <a:gd name="connsiteY1" fmla="*/ 0 h 344693"/>
                  <a:gd name="connsiteX2" fmla="*/ 344693 w 344693"/>
                  <a:gd name="connsiteY2" fmla="*/ 172346 h 344693"/>
                  <a:gd name="connsiteX3" fmla="*/ 172346 w 344693"/>
                  <a:gd name="connsiteY3" fmla="*/ 344693 h 34469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r="r" b="b" t="t"/>
                <a:pathLst>
                  <a:path w="344693" stroke="false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  <a:path fill="none" w="344693" h="344693">
                    <a:moveTo>
                      <a:pt y="172346" x="0"/>
                    </a:moveTo>
                    <a:cubicBezTo>
                      <a:pt y="77162" x="0"/>
                      <a:pt y="0" x="77162"/>
                      <a:pt y="0" x="172346"/>
                    </a:cubicBezTo>
                    <a:cubicBezTo>
                      <a:pt y="0" x="267530"/>
                      <a:pt y="77162" x="344693"/>
                      <a:pt y="172346" x="344693"/>
                    </a:cubicBezTo>
                    <a:cubicBezTo>
                      <a:pt y="267530" x="344693"/>
                      <a:pt y="344693" x="267530"/>
                      <a:pt y="344693" x="172346"/>
                    </a:cubicBezTo>
                    <a:cubicBezTo>
                      <a:pt y="344693" x="77162"/>
                      <a:pt y="267530" x="0"/>
                      <a:pt y="172346" x="0"/>
                    </a:cubicBezTo>
                    <a:close/>
                  </a:path>
                </a:pathLst>
              </a:custGeom>
              <a:solidFill>
                <a:srgbClr val="467DFE"/>
              </a:solidFill>
              <a:ln cap="flat" w="7600">
                <a:solidFill>
                  <a:srgbClr val="101843"/>
                </a:solidFill>
                <a:miter/>
              </a:ln>
            </p:spPr>
          </p:sp>
          <p:sp>
            <p:nvSpPr>
              <p:cNvPr id="156" name="ConnectLine"/>
              <p:cNvSpPr/>
              <p:nvPr/>
            </p:nvSpPr>
            <p:spPr>
              <a:xfrm>
                <a:off y="4499729" x="6404389"/>
                <a:ext cy="703002" cx="344406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344406" h="703002">
                    <a:moveTo>
                      <a:pt y="0" x="344406"/>
                    </a:moveTo>
                    <a:cubicBezTo>
                      <a:pt y="78912" x="304694"/>
                      <a:pt y="157823" x="264983"/>
                      <a:pt y="194524" x="207023"/>
                    </a:cubicBezTo>
                    <a:cubicBezTo>
                      <a:pt y="231225" x="149064"/>
                      <a:pt y="225716" x="72855"/>
                      <a:pt y="303428" x="35387"/>
                    </a:cubicBezTo>
                    <a:cubicBezTo>
                      <a:pt y="381138" x="-2081"/>
                      <a:pt y="542069" x="-810"/>
                      <a:pt y="703002" x="0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  <p:sp>
            <p:nvSpPr>
              <p:cNvPr id="157" name="ConnectLine"/>
              <p:cNvSpPr/>
              <p:nvPr/>
            </p:nvSpPr>
            <p:spPr>
              <a:xfrm>
                <a:off y="4499729" x="6748926"/>
                <a:ext cy="703002" cx="319612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319612" h="703002">
                    <a:moveTo>
                      <a:pt y="0" x="0"/>
                    </a:moveTo>
                    <a:cubicBezTo>
                      <a:pt y="57452" x="30317"/>
                      <a:pt y="114904" x="60634"/>
                      <a:pt y="157236" x="115645"/>
                    </a:cubicBezTo>
                    <a:cubicBezTo>
                      <a:pt y="199568" x="170657"/>
                      <a:pt y="226780" x="250365"/>
                      <a:pt y="315221" x="287992"/>
                    </a:cubicBezTo>
                    <a:cubicBezTo>
                      <a:pt y="403661" x="325620"/>
                      <a:pt y="553331" x="321168"/>
                      <a:pt y="703002" x="316715"/>
                    </a:cubicBezTo>
                  </a:path>
                </a:pathLst>
              </a:custGeom>
              <a:noFill/>
              <a:ln cap="flat" w="7600">
                <a:solidFill>
                  <a:srgbClr val="191919"/>
                </a:solidFill>
                <a:miter/>
                <a:tailEnd len="med" type="triangle" w="med"/>
              </a:ln>
            </p:spPr>
          </p:sp>
        </p:grpSp>
        <p:sp>
          <p:nvSpPr>
            <p:cNvPr id="158" name="ConnectLine"/>
            <p:cNvSpPr/>
            <p:nvPr/>
          </p:nvSpPr>
          <p:spPr>
            <a:xfrm>
              <a:off y="3044213" x="2473863"/>
              <a:ext cy="822087" cx="2035900"/>
            </a:xfrm>
            <a:custGeom>
              <a:avLst/>
              <a:gdLst/>
              <a:ahLst/>
              <a:cxnLst/>
              <a:rect l="l" r="r" b="b" t="t"/>
              <a:pathLst>
                <a:path fill="none" w="2035900" h="822087">
                  <a:moveTo>
                    <a:pt y="0" x="2035900"/>
                  </a:moveTo>
                  <a:cubicBezTo>
                    <a:pt y="148247" x="1694389"/>
                    <a:pt y="296493" x="1352877"/>
                    <a:pt y="312976" x="1007506"/>
                  </a:cubicBezTo>
                  <a:cubicBezTo>
                    <a:pt y="329460" x="662135"/>
                    <a:pt y="214180" x="312904"/>
                    <a:pt y="277071" x="145774"/>
                  </a:cubicBezTo>
                  <a:cubicBezTo>
                    <a:pt y="339962" x="-21356"/>
                    <a:pt y="581024" x="-6386"/>
                    <a:pt y="822087" x="8585"/>
                  </a:cubicBez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  <a:tailEnd len="med" type="triangle" w="med"/>
            </a:ln>
          </p:spPr>
        </p:sp>
        <p:sp>
          <p:nvSpPr>
            <p:cNvPr id="159" name="ConnectLine"/>
            <p:cNvSpPr/>
            <p:nvPr/>
          </p:nvSpPr>
          <p:spPr>
            <a:xfrm>
              <a:off y="3044213" x="4509763"/>
              <a:ext cy="822083" cx="7600"/>
            </a:xfrm>
            <a:custGeom>
              <a:avLst/>
              <a:gdLst/>
              <a:ahLst/>
              <a:cxnLst/>
              <a:rect l="l" r="r" b="b" t="t"/>
              <a:pathLst>
                <a:path fill="none" w="7600" h="822083">
                  <a:moveTo>
                    <a:pt y="0" x="0"/>
                  </a:moveTo>
                  <a:cubicBezTo>
                    <a:pt y="45671" x="0"/>
                    <a:pt y="91343" x="0"/>
                    <a:pt y="205521" x="0"/>
                  </a:cubicBezTo>
                  <a:cubicBezTo>
                    <a:pt y="319699" x="875"/>
                    <a:pt y="502384" x="1375"/>
                    <a:pt y="616562" x="1687"/>
                  </a:cubicBezTo>
                  <a:cubicBezTo>
                    <a:pt y="730740" x="2000"/>
                    <a:pt y="776412" x="2125"/>
                    <a:pt y="822083" x="2250"/>
                  </a:cubicBez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  <a:tailEnd len="med" type="triangle" w="med"/>
            </a:ln>
          </p:spPr>
        </p:sp>
        <p:sp>
          <p:nvSpPr>
            <p:cNvPr id="160" name="ConnectLine"/>
            <p:cNvSpPr/>
            <p:nvPr/>
          </p:nvSpPr>
          <p:spPr>
            <a:xfrm>
              <a:off y="3044213" x="4509763"/>
              <a:ext cy="822083" cx="2239163"/>
            </a:xfrm>
            <a:custGeom>
              <a:avLst/>
              <a:gdLst/>
              <a:ahLst/>
              <a:cxnLst/>
              <a:rect l="l" r="r" b="b" t="t"/>
              <a:pathLst>
                <a:path fill="none" w="2239163" h="822083">
                  <a:moveTo>
                    <a:pt y="0" x="0"/>
                  </a:moveTo>
                  <a:cubicBezTo>
                    <a:pt y="114735" x="150654"/>
                    <a:pt y="229469" x="301307"/>
                    <a:pt y="241165" x="659165"/>
                  </a:cubicBezTo>
                  <a:cubicBezTo>
                    <a:pt y="252861" x="1017024"/>
                    <a:pt y="161518" x="1582086"/>
                    <a:pt y="241165" x="1879953"/>
                  </a:cubicBezTo>
                  <a:cubicBezTo>
                    <a:pt y="320812" x="2177819"/>
                    <a:pt y="571450" x="2208489"/>
                    <a:pt y="822083" x="2239163"/>
                  </a:cubicBez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  <a:tailEnd len="med" type="triangle" w="med"/>
            </a:ln>
          </p:spPr>
        </p:sp>
      </p:grpSp>
      <p:pic>
        <p:nvPicPr>
          <p:cNvPr id="162" name="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y="1131047" x="2288200"/>
            <a:ext cy="638400" cx="4567600"/>
          </a:xfrm>
          <a:prstGeom prst="rect">
            <a:avLst/>
          </a:prstGeom>
          <a:ln cap="flat" w="7600">
            <a:noFill/>
            <a:miter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xsi="http://www.w3.org/2001/XMLSchema-instance" xmlns:dcterms="http://purl.org/dc/terms/" xmlns:dcmitype="http://purl.org/dc/dcmitype/" xmlns:cp="http://schemas.openxmlformats.org/package/2006/metadata/core-properties" xmlns:dc="http://purl.org/dc/elements/1.1/">
  <dc:title>PowerPoint Presentation</dc:title>
  <dc:creator>ws</dc:creator>
  <cp:lastModifiedBy>ws</cp:lastModifiedBy>
  <cp:revision>1</cp:revision>
  <dcterms:created xsi:type="dcterms:W3CDTF">2026-04-07T10:16:48Z</dcterms:created>
  <dcterms:modified xsi:type="dcterms:W3CDTF">2026-04-07T10:16:48Z</dcterms:modified>
</cp:coreProperties>
</file>