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248900" cy="6045200"/>
  <p:notesSz cx="10248900" cy="604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5" d="100"/>
          <a:sy n="135" d="100"/>
        </p:scale>
        <p:origin x="456" y="1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8667" y="1874012"/>
            <a:ext cx="8711565" cy="1269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37335" y="3385312"/>
            <a:ext cx="7174230" cy="151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2445" y="1390396"/>
            <a:ext cx="4458271" cy="3989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78183" y="1390396"/>
            <a:ext cx="4458271" cy="3989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9717" y="341904"/>
            <a:ext cx="9541658" cy="534030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18965" y="2740371"/>
            <a:ext cx="1079633" cy="233835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92839" y="1116348"/>
            <a:ext cx="1466396" cy="145687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03049" y="2447473"/>
            <a:ext cx="1048514" cy="261588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65885" y="2740371"/>
            <a:ext cx="1076458" cy="23383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55558" y="550241"/>
            <a:ext cx="2337782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2445" y="1390396"/>
            <a:ext cx="9224010" cy="3989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84626" y="5622036"/>
            <a:ext cx="3279648" cy="30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2445" y="5622036"/>
            <a:ext cx="2357247" cy="30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379208" y="5622036"/>
            <a:ext cx="2357247" cy="30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中小企業組織図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39332" y="3197248"/>
            <a:ext cx="1051560" cy="50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45"/>
              </a:lnSpc>
              <a:spcBef>
                <a:spcPts val="100"/>
              </a:spcBef>
            </a:pPr>
            <a:r>
              <a:rPr sz="1800" spc="-15" dirty="0">
                <a:solidFill>
                  <a:srgbClr val="236E40"/>
                </a:solidFill>
                <a:latin typeface="ＭＳ ゴシック"/>
                <a:cs typeface="ＭＳ ゴシック"/>
              </a:rPr>
              <a:t>佐藤美咲</a:t>
            </a:r>
            <a:endParaRPr sz="1800">
              <a:latin typeface="ＭＳ ゴシック"/>
              <a:cs typeface="ＭＳ ゴシック"/>
            </a:endParaRPr>
          </a:p>
          <a:p>
            <a:pPr marL="327025">
              <a:lnSpc>
                <a:spcPts val="1664"/>
              </a:lnSpc>
            </a:pPr>
            <a:r>
              <a:rPr sz="1400" spc="-15" dirty="0">
                <a:latin typeface="ＭＳ ゴシック"/>
                <a:cs typeface="ＭＳ ゴシック"/>
              </a:rPr>
              <a:t>営業部長</a:t>
            </a:r>
            <a:endParaRPr sz="1400">
              <a:latin typeface="ＭＳ ゴシック"/>
              <a:cs typeface="ＭＳ ゴシック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26001" y="5061521"/>
            <a:ext cx="644525" cy="45085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spc="-20" dirty="0">
                <a:solidFill>
                  <a:srgbClr val="BE7A38"/>
                </a:solidFill>
                <a:latin typeface="ＭＳ ゴシック"/>
                <a:cs typeface="ＭＳ ゴシック"/>
              </a:rPr>
              <a:t>田中誠</a:t>
            </a:r>
            <a:endParaRPr sz="1400">
              <a:latin typeface="ＭＳ ゴシック"/>
              <a:cs typeface="ＭＳ ゴシック"/>
            </a:endParaRPr>
          </a:p>
          <a:p>
            <a:pPr marL="21590">
              <a:lnSpc>
                <a:spcPct val="100000"/>
              </a:lnSpc>
              <a:spcBef>
                <a:spcPts val="105"/>
              </a:spcBef>
            </a:pPr>
            <a:r>
              <a:rPr sz="1200" spc="-15" dirty="0">
                <a:latin typeface="ＭＳ ゴシック"/>
                <a:cs typeface="ＭＳ ゴシック"/>
              </a:rPr>
              <a:t>営業担当</a:t>
            </a:r>
            <a:endParaRPr sz="1200">
              <a:latin typeface="ＭＳ ゴシック"/>
              <a:cs typeface="ＭＳ ゴシック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25284" y="1577163"/>
            <a:ext cx="1270635" cy="556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ts val="2510"/>
              </a:lnSpc>
              <a:spcBef>
                <a:spcPts val="100"/>
              </a:spcBef>
            </a:pPr>
            <a:r>
              <a:rPr sz="2100" spc="-15" dirty="0">
                <a:solidFill>
                  <a:srgbClr val="236E40"/>
                </a:solidFill>
                <a:latin typeface="ＭＳ ゴシック"/>
                <a:cs typeface="ＭＳ ゴシック"/>
              </a:rPr>
              <a:t>山田太郎</a:t>
            </a:r>
            <a:endParaRPr sz="2100">
              <a:latin typeface="ＭＳ ゴシック"/>
              <a:cs typeface="ＭＳ ゴシック"/>
            </a:endParaRPr>
          </a:p>
          <a:p>
            <a:pPr marL="12700">
              <a:lnSpc>
                <a:spcPts val="1670"/>
              </a:lnSpc>
            </a:pPr>
            <a:r>
              <a:rPr sz="1400" spc="-10" dirty="0">
                <a:latin typeface="ＭＳ ゴシック"/>
                <a:cs typeface="ＭＳ ゴシック"/>
              </a:rPr>
              <a:t>代表取締役社長</a:t>
            </a:r>
            <a:endParaRPr sz="1400">
              <a:latin typeface="ＭＳ ゴシック"/>
              <a:cs typeface="ＭＳ ゴシック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05005" y="5051678"/>
            <a:ext cx="636905" cy="4610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solidFill>
                  <a:srgbClr val="BE7A38"/>
                </a:solidFill>
                <a:latin typeface="ＭＳ ゴシック"/>
                <a:cs typeface="ＭＳ ゴシック"/>
              </a:rPr>
              <a:t>伊藤博</a:t>
            </a:r>
            <a:endParaRPr sz="1600">
              <a:latin typeface="ＭＳ ゴシック"/>
              <a:cs typeface="ＭＳ ゴシック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200" spc="-15" dirty="0">
                <a:latin typeface="ＭＳ ゴシック"/>
                <a:cs typeface="ＭＳ ゴシック"/>
              </a:rPr>
              <a:t>開発担当</a:t>
            </a:r>
            <a:endParaRPr sz="1200">
              <a:latin typeface="ＭＳ ゴシック"/>
              <a:cs typeface="ＭＳ ゴシック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0941" y="3188357"/>
            <a:ext cx="1187450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236E40"/>
                </a:solidFill>
                <a:latin typeface="ＭＳ ゴシック"/>
                <a:cs typeface="ＭＳ ゴシック"/>
              </a:rPr>
              <a:t>鈴木健太</a:t>
            </a:r>
            <a:endParaRPr sz="1800">
              <a:latin typeface="ＭＳ ゴシック"/>
              <a:cs typeface="ＭＳ ゴシック"/>
            </a:endParaRPr>
          </a:p>
          <a:p>
            <a:pPr marL="18415">
              <a:lnSpc>
                <a:spcPct val="100000"/>
              </a:lnSpc>
              <a:spcBef>
                <a:spcPts val="40"/>
              </a:spcBef>
            </a:pPr>
            <a:r>
              <a:rPr sz="1400" spc="-10" dirty="0">
                <a:latin typeface="ＭＳ ゴシック"/>
                <a:cs typeface="ＭＳ ゴシック"/>
              </a:rPr>
              <a:t>製造•開発部長</a:t>
            </a:r>
            <a:endParaRPr sz="1400">
              <a:latin typeface="ＭＳ ゴシック"/>
              <a:cs typeface="ＭＳ ゴシック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81470" y="5051678"/>
            <a:ext cx="838835" cy="4610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15" dirty="0">
                <a:solidFill>
                  <a:srgbClr val="BE7A38"/>
                </a:solidFill>
                <a:latin typeface="ＭＳ ゴシック"/>
                <a:cs typeface="ＭＳ ゴシック"/>
              </a:rPr>
              <a:t>渡辺由美</a:t>
            </a:r>
            <a:endParaRPr sz="1600">
              <a:latin typeface="ＭＳ ゴシック"/>
              <a:cs typeface="ＭＳ ゴシック"/>
            </a:endParaRPr>
          </a:p>
          <a:p>
            <a:pPr algn="ctr">
              <a:lnSpc>
                <a:spcPct val="100000"/>
              </a:lnSpc>
              <a:spcBef>
                <a:spcPts val="65"/>
              </a:spcBef>
            </a:pPr>
            <a:r>
              <a:rPr sz="1200" spc="-15" dirty="0">
                <a:latin typeface="ＭＳ ゴシック"/>
                <a:cs typeface="ＭＳ ゴシック"/>
              </a:rPr>
              <a:t>経理担当</a:t>
            </a:r>
            <a:endParaRPr sz="1200">
              <a:latin typeface="ＭＳ ゴシック"/>
              <a:cs typeface="ＭＳ ゴシック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8544" y="3188357"/>
            <a:ext cx="1181735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236E40"/>
                </a:solidFill>
                <a:latin typeface="ＭＳ ゴシック"/>
                <a:cs typeface="ＭＳ ゴシック"/>
              </a:rPr>
              <a:t>咼橋優子</a:t>
            </a:r>
            <a:endParaRPr sz="1800">
              <a:latin typeface="ＭＳ ゴシック"/>
              <a:cs typeface="ＭＳ ゴシック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400" spc="-10" dirty="0">
                <a:latin typeface="ＭＳ ゴシック"/>
                <a:cs typeface="ＭＳ ゴシック"/>
              </a:rPr>
              <a:t>総務•経理部長</a:t>
            </a:r>
            <a:endParaRPr sz="1400">
              <a:latin typeface="ＭＳ ゴシック"/>
              <a:cs typeface="ＭＳ ゴシック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</Words>
  <Application>Microsoft Office PowerPoint</Application>
  <PresentationFormat>ユーザー設定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ＭＳ ゴシック</vt:lpstr>
      <vt:lpstr>Calibri</vt:lpstr>
      <vt:lpstr>Office Theme</vt:lpstr>
      <vt:lpstr>中小企業組織図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中小企業組織図</dc:title>
  <cp:lastModifiedBy>吕文开luclv</cp:lastModifiedBy>
  <cp:revision>1</cp:revision>
  <dcterms:created xsi:type="dcterms:W3CDTF">2026-03-28T04:20:10Z</dcterms:created>
  <dcterms:modified xsi:type="dcterms:W3CDTF">2026-04-07T01:57:55Z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2026-03-28T00:00:00Z</vt:filetime>
  </property>
  <property fmtid="{D5CDD505-2E9C-101B-9397-08002B2CF9AE}" pid="3" name="Producer">
    <vt:lpwstr>Qt 5.15.2</vt:lpwstr>
  </property>
  <property fmtid="{D5CDD505-2E9C-101B-9397-08002B2CF9AE}" pid="4" name="LastSaved">
    <vt:filetime>2026-03-28T00:00:00Z</vt:filetime>
  </property>
</Properties>
</file>