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909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6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PROFILE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A1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メンバー紹介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097280"/>
            <a:ext cx="8046720" cy="0"/>
          </a:xfrm>
          <a:prstGeom prst="line">
            <a:avLst/>
          </a:prstGeom>
          <a:noFill/>
          <a:ln w="12700">
            <a:solidFill>
              <a:srgbClr val="E8E8E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29260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田中 花子</a:t>
            </a:r>
            <a:endParaRPr lang="en-US" sz="1600" b="1" dirty="0"/>
          </a:p>
        </p:txBody>
      </p:sp>
      <p:sp>
        <p:nvSpPr>
          <p:cNvPr id="8" name="Text 5"/>
          <p:cNvSpPr/>
          <p:nvPr/>
        </p:nvSpPr>
        <p:spPr>
          <a:xfrm>
            <a:off x="457200" y="32918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代表取締役</a:t>
            </a:r>
            <a:endParaRPr lang="en-US" sz="1000" b="1" dirty="0"/>
          </a:p>
        </p:txBody>
      </p:sp>
      <p:sp>
        <p:nvSpPr>
          <p:cNvPr id="9" name="Shape 6"/>
          <p:cNvSpPr/>
          <p:nvPr/>
        </p:nvSpPr>
        <p:spPr>
          <a:xfrm>
            <a:off x="457200" y="3703320"/>
            <a:ext cx="914400" cy="18288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0" name="Text 7"/>
          <p:cNvSpPr/>
          <p:nvPr/>
        </p:nvSpPr>
        <p:spPr>
          <a:xfrm>
            <a:off x="457200" y="38404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9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ここにメンバーの経歴や</a:t>
            </a:r>
            <a:endParaRPr lang="en-US" sz="9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9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担当業務の説明文を</a:t>
            </a:r>
            <a:endParaRPr lang="en-US" sz="9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9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900" b="1" dirty="0"/>
          </a:p>
        </p:txBody>
      </p:sp>
      <p:sp>
        <p:nvSpPr>
          <p:cNvPr id="12" name="Text 8"/>
          <p:cNvSpPr/>
          <p:nvPr/>
        </p:nvSpPr>
        <p:spPr>
          <a:xfrm>
            <a:off x="3291840" y="29260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鈴木 一郎</a:t>
            </a:r>
            <a:endParaRPr lang="en-US" sz="1600" b="1" dirty="0"/>
          </a:p>
        </p:txBody>
      </p:sp>
      <p:sp>
        <p:nvSpPr>
          <p:cNvPr id="13" name="Text 9"/>
          <p:cNvSpPr/>
          <p:nvPr/>
        </p:nvSpPr>
        <p:spPr>
          <a:xfrm>
            <a:off x="3291840" y="32918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技術責任者</a:t>
            </a:r>
            <a:endParaRPr lang="en-US" sz="1000" b="1" dirty="0"/>
          </a:p>
        </p:txBody>
      </p:sp>
      <p:sp>
        <p:nvSpPr>
          <p:cNvPr id="14" name="Shape 10"/>
          <p:cNvSpPr/>
          <p:nvPr/>
        </p:nvSpPr>
        <p:spPr>
          <a:xfrm>
            <a:off x="3291840" y="3703320"/>
            <a:ext cx="914400" cy="18288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5" name="Text 11"/>
          <p:cNvSpPr/>
          <p:nvPr/>
        </p:nvSpPr>
        <p:spPr>
          <a:xfrm>
            <a:off x="3291840" y="38404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9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ここにメンバーの経歴や</a:t>
            </a:r>
            <a:endParaRPr lang="en-US" sz="9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9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担当業務の説明文を</a:t>
            </a:r>
            <a:endParaRPr lang="en-US" sz="9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9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900" b="1" dirty="0"/>
          </a:p>
        </p:txBody>
      </p:sp>
      <p:sp>
        <p:nvSpPr>
          <p:cNvPr id="17" name="Text 12"/>
          <p:cNvSpPr/>
          <p:nvPr/>
        </p:nvSpPr>
        <p:spPr>
          <a:xfrm>
            <a:off x="6126480" y="29260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佐藤 美咲</a:t>
            </a:r>
            <a:endParaRPr lang="en-US" sz="1600" b="1" dirty="0"/>
          </a:p>
        </p:txBody>
      </p:sp>
      <p:sp>
        <p:nvSpPr>
          <p:cNvPr id="18" name="Text 13"/>
          <p:cNvSpPr/>
          <p:nvPr/>
        </p:nvSpPr>
        <p:spPr>
          <a:xfrm>
            <a:off x="6126480" y="32918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クリエイティブ</a:t>
            </a:r>
            <a:endParaRPr lang="en-US" sz="1000" b="1" dirty="0"/>
          </a:p>
          <a:p>
            <a:pPr marL="0" indent="0">
              <a:buNone/>
            </a:pPr>
            <a:r>
              <a:rPr lang="en-US" sz="10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ディレクター</a:t>
            </a:r>
            <a:endParaRPr lang="en-US" sz="1000" b="1" dirty="0"/>
          </a:p>
        </p:txBody>
      </p:sp>
      <p:sp>
        <p:nvSpPr>
          <p:cNvPr id="19" name="Shape 14"/>
          <p:cNvSpPr/>
          <p:nvPr/>
        </p:nvSpPr>
        <p:spPr>
          <a:xfrm>
            <a:off x="6126480" y="3703320"/>
            <a:ext cx="914400" cy="18288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0" name="Text 15"/>
          <p:cNvSpPr/>
          <p:nvPr/>
        </p:nvSpPr>
        <p:spPr>
          <a:xfrm>
            <a:off x="6126480" y="38404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9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ここにメンバーの経歴や</a:t>
            </a:r>
            <a:endParaRPr lang="en-US" sz="9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9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担当業務の説明文を</a:t>
            </a:r>
            <a:endParaRPr lang="en-US" sz="9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9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記載してください。</a:t>
            </a:r>
            <a:endParaRPr lang="en-US" sz="900" b="1" dirty="0"/>
          </a:p>
        </p:txBody>
      </p:sp>
      <p:sp>
        <p:nvSpPr>
          <p:cNvPr id="21" name="Shape 16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2" name="フローチャート: 結合子 21">
            <a:extLst>
              <a:ext uri="{FF2B5EF4-FFF2-40B4-BE49-F238E27FC236}">
                <a16:creationId xmlns:a16="http://schemas.microsoft.com/office/drawing/2014/main" id="{EEED9EBF-FC8C-C220-F8B6-B6E5A03C00DC}"/>
              </a:ext>
            </a:extLst>
          </p:cNvPr>
          <p:cNvSpPr/>
          <p:nvPr/>
        </p:nvSpPr>
        <p:spPr>
          <a:xfrm>
            <a:off x="586185" y="1371600"/>
            <a:ext cx="1371600" cy="137159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グラフィックス 23" descr="女性のプロフィール 単色塗りつぶし">
            <a:extLst>
              <a:ext uri="{FF2B5EF4-FFF2-40B4-BE49-F238E27FC236}">
                <a16:creationId xmlns:a16="http://schemas.microsoft.com/office/drawing/2014/main" id="{E7362676-458D-5C7A-1D2D-CF4D02CFF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785" y="1687630"/>
            <a:ext cx="914400" cy="914400"/>
          </a:xfrm>
          <a:prstGeom prst="rect">
            <a:avLst/>
          </a:prstGeom>
        </p:spPr>
      </p:pic>
      <p:sp>
        <p:nvSpPr>
          <p:cNvPr id="27" name="フローチャート: 結合子 26">
            <a:extLst>
              <a:ext uri="{FF2B5EF4-FFF2-40B4-BE49-F238E27FC236}">
                <a16:creationId xmlns:a16="http://schemas.microsoft.com/office/drawing/2014/main" id="{C7CD549D-DB9D-2E89-194F-20BC07D23E57}"/>
              </a:ext>
            </a:extLst>
          </p:cNvPr>
          <p:cNvSpPr/>
          <p:nvPr/>
        </p:nvSpPr>
        <p:spPr>
          <a:xfrm>
            <a:off x="3291840" y="1371600"/>
            <a:ext cx="1371600" cy="137159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グラフィックス 27" descr="男性のプロフィール 単色塗りつぶし">
            <a:extLst>
              <a:ext uri="{FF2B5EF4-FFF2-40B4-BE49-F238E27FC236}">
                <a16:creationId xmlns:a16="http://schemas.microsoft.com/office/drawing/2014/main" id="{4D7560D4-6585-2032-09EC-CD207BF165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0440" y="1645440"/>
            <a:ext cx="914400" cy="914400"/>
          </a:xfrm>
          <a:prstGeom prst="rect">
            <a:avLst/>
          </a:prstGeom>
        </p:spPr>
      </p:pic>
      <p:sp>
        <p:nvSpPr>
          <p:cNvPr id="29" name="フローチャート: 結合子 28">
            <a:extLst>
              <a:ext uri="{FF2B5EF4-FFF2-40B4-BE49-F238E27FC236}">
                <a16:creationId xmlns:a16="http://schemas.microsoft.com/office/drawing/2014/main" id="{8D0C0B16-5F77-203D-617F-0BB5A7054FD7}"/>
              </a:ext>
            </a:extLst>
          </p:cNvPr>
          <p:cNvSpPr/>
          <p:nvPr/>
        </p:nvSpPr>
        <p:spPr>
          <a:xfrm>
            <a:off x="6126480" y="1371600"/>
            <a:ext cx="1371600" cy="137159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" name="グラフィックス 29" descr="女性のプロフィール 単色塗りつぶし">
            <a:extLst>
              <a:ext uri="{FF2B5EF4-FFF2-40B4-BE49-F238E27FC236}">
                <a16:creationId xmlns:a16="http://schemas.microsoft.com/office/drawing/2014/main" id="{82DBDDE0-7C2D-04BA-6D3F-F6002AA57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5080" y="1687630"/>
            <a:ext cx="914400" cy="914400"/>
          </a:xfrm>
          <a:prstGeom prst="rect">
            <a:avLst/>
          </a:prstGeom>
        </p:spPr>
      </p:pic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2782C230-414C-06B4-3A82-059442314B43}"/>
              </a:ext>
            </a:extLst>
          </p:cNvPr>
          <p:cNvSpPr/>
          <p:nvPr/>
        </p:nvSpPr>
        <p:spPr>
          <a:xfrm>
            <a:off x="948009" y="1472187"/>
            <a:ext cx="647952" cy="2445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写真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49718C51-A4B6-94A0-B73D-2722EE7011BA}"/>
              </a:ext>
            </a:extLst>
          </p:cNvPr>
          <p:cNvSpPr/>
          <p:nvPr/>
        </p:nvSpPr>
        <p:spPr>
          <a:xfrm>
            <a:off x="3653664" y="1472187"/>
            <a:ext cx="647952" cy="2445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写真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38281795-03F8-F9B3-9AE3-00BBBB519622}"/>
              </a:ext>
            </a:extLst>
          </p:cNvPr>
          <p:cNvSpPr/>
          <p:nvPr/>
        </p:nvSpPr>
        <p:spPr>
          <a:xfrm>
            <a:off x="6488304" y="1472187"/>
            <a:ext cx="647952" cy="2445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写真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29</Words>
  <Application>Microsoft Office PowerPoint</Application>
  <PresentationFormat>画面に合わせる (16:9)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Georgia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メンバー紹介 ⑨ モノクロ</dc:title>
  <dc:subject>PptxGenJS Presentation</dc:subject>
  <dc:creator/>
  <cp:lastModifiedBy>隆弘 野邊</cp:lastModifiedBy>
  <cp:revision>3</cp:revision>
  <dcterms:created xsi:type="dcterms:W3CDTF">2026-04-04T00:35:36Z</dcterms:created>
  <dcterms:modified xsi:type="dcterms:W3CDTF">2026-04-05T10:41:25Z</dcterms:modified>
</cp:coreProperties>
</file>