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584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D73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FLOOR PLAN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384048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2D45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オフィス座席表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8412480" cy="3991708"/>
          </a:xfrm>
          <a:prstGeom prst="rect">
            <a:avLst/>
          </a:prstGeom>
          <a:solidFill>
            <a:srgbClr val="E8E4DC"/>
          </a:solidFill>
          <a:ln w="38100">
            <a:solidFill>
              <a:srgbClr val="C5BFB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Shape 5"/>
          <p:cNvSpPr/>
          <p:nvPr/>
        </p:nvSpPr>
        <p:spPr>
          <a:xfrm>
            <a:off x="914400" y="914400"/>
            <a:ext cx="1371600" cy="54864"/>
          </a:xfrm>
          <a:prstGeom prst="rect">
            <a:avLst/>
          </a:prstGeom>
          <a:solidFill>
            <a:srgbClr val="88B7D5"/>
          </a:solidFill>
          <a:ln/>
        </p:spPr>
      </p:sp>
      <p:sp>
        <p:nvSpPr>
          <p:cNvPr id="8" name="Shape 6"/>
          <p:cNvSpPr/>
          <p:nvPr/>
        </p:nvSpPr>
        <p:spPr>
          <a:xfrm>
            <a:off x="2834640" y="914400"/>
            <a:ext cx="1371600" cy="54864"/>
          </a:xfrm>
          <a:prstGeom prst="rect">
            <a:avLst/>
          </a:prstGeom>
          <a:solidFill>
            <a:srgbClr val="88B7D5"/>
          </a:solidFill>
          <a:ln/>
        </p:spPr>
      </p:sp>
      <p:sp>
        <p:nvSpPr>
          <p:cNvPr id="9" name="Shape 7"/>
          <p:cNvSpPr/>
          <p:nvPr/>
        </p:nvSpPr>
        <p:spPr>
          <a:xfrm>
            <a:off x="4754880" y="914400"/>
            <a:ext cx="1371600" cy="54864"/>
          </a:xfrm>
          <a:prstGeom prst="rect">
            <a:avLst/>
          </a:prstGeom>
          <a:solidFill>
            <a:srgbClr val="88B7D5"/>
          </a:solidFill>
          <a:ln/>
        </p:spPr>
      </p:sp>
      <p:sp>
        <p:nvSpPr>
          <p:cNvPr id="10" name="Shape 8"/>
          <p:cNvSpPr/>
          <p:nvPr/>
        </p:nvSpPr>
        <p:spPr>
          <a:xfrm>
            <a:off x="6675120" y="914400"/>
            <a:ext cx="1371600" cy="54864"/>
          </a:xfrm>
          <a:prstGeom prst="rect">
            <a:avLst/>
          </a:prstGeom>
          <a:solidFill>
            <a:srgbClr val="88B7D5"/>
          </a:solidFill>
          <a:ln/>
        </p:spPr>
      </p:sp>
      <p:sp>
        <p:nvSpPr>
          <p:cNvPr id="12" name="Shape 10"/>
          <p:cNvSpPr/>
          <p:nvPr/>
        </p:nvSpPr>
        <p:spPr>
          <a:xfrm>
            <a:off x="685800" y="1245698"/>
            <a:ext cx="914400" cy="201168"/>
          </a:xfrm>
          <a:prstGeom prst="roundRect">
            <a:avLst>
              <a:gd name="adj" fmla="val 50000"/>
            </a:avLst>
          </a:prstGeom>
          <a:solidFill>
            <a:srgbClr val="3D5A80"/>
          </a:solidFill>
          <a:ln/>
        </p:spPr>
      </p:sp>
      <p:sp>
        <p:nvSpPr>
          <p:cNvPr id="13" name="Text 11"/>
          <p:cNvSpPr/>
          <p:nvPr/>
        </p:nvSpPr>
        <p:spPr>
          <a:xfrm>
            <a:off x="685800" y="124569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営業チーム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731520" y="1565738"/>
            <a:ext cx="10515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0A99D"/>
            </a:solidFill>
            <a:prstDash val="solid"/>
          </a:ln>
          <a:effectLst>
            <a:outerShdw blurRad="254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31520" y="1565738"/>
            <a:ext cx="1051560" cy="36576"/>
          </a:xfrm>
          <a:prstGeom prst="rect">
            <a:avLst/>
          </a:prstGeom>
          <a:solidFill>
            <a:srgbClr val="3D5A80"/>
          </a:solidFill>
          <a:ln/>
        </p:spPr>
      </p:sp>
      <p:sp>
        <p:nvSpPr>
          <p:cNvPr id="16" name="Text 14"/>
          <p:cNvSpPr/>
          <p:nvPr/>
        </p:nvSpPr>
        <p:spPr>
          <a:xfrm>
            <a:off x="758952" y="1620602"/>
            <a:ext cx="996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2D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田中 花子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1156716" y="2123522"/>
            <a:ext cx="201168" cy="201168"/>
          </a:xfrm>
          <a:prstGeom prst="ellipse">
            <a:avLst/>
          </a:prstGeom>
          <a:solidFill>
            <a:srgbClr val="3D5A80">
              <a:alpha val="60000"/>
            </a:srgbClr>
          </a:solidFill>
          <a:ln w="10160">
            <a:solidFill>
              <a:srgbClr val="3D5A8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920240" y="1565738"/>
            <a:ext cx="10515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0A99D"/>
            </a:solidFill>
            <a:prstDash val="solid"/>
          </a:ln>
          <a:effectLst>
            <a:outerShdw blurRad="254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1920240" y="1565738"/>
            <a:ext cx="1051560" cy="36576"/>
          </a:xfrm>
          <a:prstGeom prst="rect">
            <a:avLst/>
          </a:prstGeom>
          <a:solidFill>
            <a:srgbClr val="3D5A80"/>
          </a:solidFill>
          <a:ln/>
        </p:spPr>
      </p:sp>
      <p:sp>
        <p:nvSpPr>
          <p:cNvPr id="20" name="Text 18"/>
          <p:cNvSpPr/>
          <p:nvPr/>
        </p:nvSpPr>
        <p:spPr>
          <a:xfrm>
            <a:off x="1947672" y="1620602"/>
            <a:ext cx="996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2D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鈴木 一郎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2345436" y="2123522"/>
            <a:ext cx="201168" cy="201168"/>
          </a:xfrm>
          <a:prstGeom prst="ellipse">
            <a:avLst/>
          </a:prstGeom>
          <a:solidFill>
            <a:srgbClr val="3D5A80">
              <a:alpha val="60000"/>
            </a:srgbClr>
          </a:solidFill>
          <a:ln w="10160">
            <a:solidFill>
              <a:srgbClr val="3D5A8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1520" y="2788689"/>
            <a:ext cx="10515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0A99D"/>
            </a:solidFill>
            <a:prstDash val="solid"/>
          </a:ln>
          <a:effectLst>
            <a:outerShdw blurRad="254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31520" y="3255033"/>
            <a:ext cx="1051560" cy="36576"/>
          </a:xfrm>
          <a:prstGeom prst="rect">
            <a:avLst/>
          </a:prstGeom>
          <a:solidFill>
            <a:srgbClr val="3D5A80"/>
          </a:solidFill>
          <a:ln/>
        </p:spPr>
      </p:sp>
      <p:sp>
        <p:nvSpPr>
          <p:cNvPr id="24" name="Text 22"/>
          <p:cNvSpPr/>
          <p:nvPr/>
        </p:nvSpPr>
        <p:spPr>
          <a:xfrm>
            <a:off x="758952" y="2843553"/>
            <a:ext cx="996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2D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佐藤 美咲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1156716" y="2532657"/>
            <a:ext cx="201168" cy="201168"/>
          </a:xfrm>
          <a:prstGeom prst="ellipse">
            <a:avLst/>
          </a:prstGeom>
          <a:solidFill>
            <a:srgbClr val="3D5A80">
              <a:alpha val="60000"/>
            </a:srgbClr>
          </a:solidFill>
          <a:ln w="10160">
            <a:solidFill>
              <a:srgbClr val="3D5A8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920240" y="2788689"/>
            <a:ext cx="10515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0A99D"/>
            </a:solidFill>
            <a:prstDash val="solid"/>
          </a:ln>
          <a:effectLst>
            <a:outerShdw blurRad="254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1920240" y="3255033"/>
            <a:ext cx="1051560" cy="36576"/>
          </a:xfrm>
          <a:prstGeom prst="rect">
            <a:avLst/>
          </a:prstGeom>
          <a:solidFill>
            <a:srgbClr val="3D5A80"/>
          </a:solidFill>
          <a:ln/>
        </p:spPr>
      </p:sp>
      <p:sp>
        <p:nvSpPr>
          <p:cNvPr id="28" name="Text 26"/>
          <p:cNvSpPr/>
          <p:nvPr/>
        </p:nvSpPr>
        <p:spPr>
          <a:xfrm>
            <a:off x="1947672" y="2843553"/>
            <a:ext cx="996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2D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高橋 健太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2345436" y="2532657"/>
            <a:ext cx="201168" cy="201168"/>
          </a:xfrm>
          <a:prstGeom prst="ellipse">
            <a:avLst/>
          </a:prstGeom>
          <a:solidFill>
            <a:srgbClr val="3D5A80">
              <a:alpha val="60000"/>
            </a:srgbClr>
          </a:solidFill>
          <a:ln w="10160">
            <a:solidFill>
              <a:srgbClr val="3D5A8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82450" y="1245698"/>
            <a:ext cx="914400" cy="201168"/>
          </a:xfrm>
          <a:prstGeom prst="roundRect">
            <a:avLst>
              <a:gd name="adj" fmla="val 50000"/>
            </a:avLst>
          </a:prstGeom>
          <a:solidFill>
            <a:srgbClr val="0D7377"/>
          </a:solidFill>
          <a:ln/>
        </p:spPr>
      </p:sp>
      <p:sp>
        <p:nvSpPr>
          <p:cNvPr id="31" name="Text 29"/>
          <p:cNvSpPr/>
          <p:nvPr/>
        </p:nvSpPr>
        <p:spPr>
          <a:xfrm>
            <a:off x="3282450" y="124569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開発チーム</a:t>
            </a:r>
            <a:endParaRPr lang="en-US" sz="700" dirty="0"/>
          </a:p>
        </p:txBody>
      </p:sp>
      <p:sp>
        <p:nvSpPr>
          <p:cNvPr id="32" name="Shape 30"/>
          <p:cNvSpPr/>
          <p:nvPr/>
        </p:nvSpPr>
        <p:spPr>
          <a:xfrm>
            <a:off x="3191010" y="1565738"/>
            <a:ext cx="10515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0A99D"/>
            </a:solidFill>
            <a:prstDash val="solid"/>
          </a:ln>
          <a:effectLst>
            <a:outerShdw blurRad="254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3191010" y="1565738"/>
            <a:ext cx="1051560" cy="36576"/>
          </a:xfrm>
          <a:prstGeom prst="rect">
            <a:avLst/>
          </a:prstGeom>
          <a:solidFill>
            <a:srgbClr val="0D7377"/>
          </a:solidFill>
          <a:ln/>
        </p:spPr>
      </p:sp>
      <p:sp>
        <p:nvSpPr>
          <p:cNvPr id="34" name="Text 32"/>
          <p:cNvSpPr/>
          <p:nvPr/>
        </p:nvSpPr>
        <p:spPr>
          <a:xfrm>
            <a:off x="3218442" y="1620602"/>
            <a:ext cx="996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2D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山本 真理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3616206" y="2123522"/>
            <a:ext cx="201168" cy="201168"/>
          </a:xfrm>
          <a:prstGeom prst="ellipse">
            <a:avLst/>
          </a:prstGeom>
          <a:solidFill>
            <a:srgbClr val="0D7377">
              <a:alpha val="60000"/>
            </a:srgbClr>
          </a:solidFill>
          <a:ln w="10160">
            <a:solidFill>
              <a:srgbClr val="0D737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379730" y="1565738"/>
            <a:ext cx="10515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0A99D"/>
            </a:solidFill>
            <a:prstDash val="solid"/>
          </a:ln>
          <a:effectLst>
            <a:outerShdw blurRad="254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4379730" y="1565738"/>
            <a:ext cx="1051560" cy="36576"/>
          </a:xfrm>
          <a:prstGeom prst="rect">
            <a:avLst/>
          </a:prstGeom>
          <a:solidFill>
            <a:srgbClr val="0D7377"/>
          </a:solidFill>
          <a:ln/>
        </p:spPr>
      </p:sp>
      <p:sp>
        <p:nvSpPr>
          <p:cNvPr id="38" name="Text 36"/>
          <p:cNvSpPr/>
          <p:nvPr/>
        </p:nvSpPr>
        <p:spPr>
          <a:xfrm>
            <a:off x="4407162" y="1620602"/>
            <a:ext cx="996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2D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中村 大輝</a:t>
            </a:r>
            <a:endParaRPr lang="en-US" sz="800" dirty="0"/>
          </a:p>
        </p:txBody>
      </p:sp>
      <p:sp>
        <p:nvSpPr>
          <p:cNvPr id="39" name="Shape 37"/>
          <p:cNvSpPr/>
          <p:nvPr/>
        </p:nvSpPr>
        <p:spPr>
          <a:xfrm>
            <a:off x="4804926" y="2123522"/>
            <a:ext cx="201168" cy="201168"/>
          </a:xfrm>
          <a:prstGeom prst="ellipse">
            <a:avLst/>
          </a:prstGeom>
          <a:solidFill>
            <a:srgbClr val="0D7377">
              <a:alpha val="60000"/>
            </a:srgbClr>
          </a:solidFill>
          <a:ln w="10160">
            <a:solidFill>
              <a:srgbClr val="0D7377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568450" y="1565738"/>
            <a:ext cx="10515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0A99D"/>
            </a:solidFill>
            <a:prstDash val="solid"/>
          </a:ln>
          <a:effectLst>
            <a:outerShdw blurRad="254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5568450" y="1565738"/>
            <a:ext cx="1051560" cy="36576"/>
          </a:xfrm>
          <a:prstGeom prst="rect">
            <a:avLst/>
          </a:prstGeom>
          <a:solidFill>
            <a:srgbClr val="0D7377"/>
          </a:solidFill>
          <a:ln/>
        </p:spPr>
      </p:sp>
      <p:sp>
        <p:nvSpPr>
          <p:cNvPr id="42" name="Text 40"/>
          <p:cNvSpPr/>
          <p:nvPr/>
        </p:nvSpPr>
        <p:spPr>
          <a:xfrm>
            <a:off x="5595882" y="1620602"/>
            <a:ext cx="996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2D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小林 愛</a:t>
            </a:r>
            <a:endParaRPr lang="en-US" sz="800" dirty="0"/>
          </a:p>
        </p:txBody>
      </p:sp>
      <p:sp>
        <p:nvSpPr>
          <p:cNvPr id="43" name="Shape 41"/>
          <p:cNvSpPr/>
          <p:nvPr/>
        </p:nvSpPr>
        <p:spPr>
          <a:xfrm>
            <a:off x="5993646" y="2123522"/>
            <a:ext cx="201168" cy="201168"/>
          </a:xfrm>
          <a:prstGeom prst="ellipse">
            <a:avLst/>
          </a:prstGeom>
          <a:solidFill>
            <a:srgbClr val="0D7377">
              <a:alpha val="60000"/>
            </a:srgbClr>
          </a:solidFill>
          <a:ln w="10160">
            <a:solidFill>
              <a:srgbClr val="0D7377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191010" y="2788689"/>
            <a:ext cx="10515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0A99D"/>
            </a:solidFill>
            <a:prstDash val="solid"/>
          </a:ln>
          <a:effectLst>
            <a:outerShdw blurRad="254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45" name="Shape 43"/>
          <p:cNvSpPr/>
          <p:nvPr/>
        </p:nvSpPr>
        <p:spPr>
          <a:xfrm>
            <a:off x="3191010" y="3255033"/>
            <a:ext cx="1051560" cy="36576"/>
          </a:xfrm>
          <a:prstGeom prst="rect">
            <a:avLst/>
          </a:prstGeom>
          <a:solidFill>
            <a:srgbClr val="0D7377"/>
          </a:solidFill>
          <a:ln/>
        </p:spPr>
      </p:sp>
      <p:sp>
        <p:nvSpPr>
          <p:cNvPr id="46" name="Text 44"/>
          <p:cNvSpPr/>
          <p:nvPr/>
        </p:nvSpPr>
        <p:spPr>
          <a:xfrm>
            <a:off x="3218442" y="2843553"/>
            <a:ext cx="996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2D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加藤 翔</a:t>
            </a:r>
            <a:endParaRPr lang="en-US" sz="800" dirty="0"/>
          </a:p>
        </p:txBody>
      </p:sp>
      <p:sp>
        <p:nvSpPr>
          <p:cNvPr id="47" name="Shape 45"/>
          <p:cNvSpPr/>
          <p:nvPr/>
        </p:nvSpPr>
        <p:spPr>
          <a:xfrm>
            <a:off x="3616206" y="2532657"/>
            <a:ext cx="201168" cy="201168"/>
          </a:xfrm>
          <a:prstGeom prst="ellipse">
            <a:avLst/>
          </a:prstGeom>
          <a:solidFill>
            <a:srgbClr val="0D7377">
              <a:alpha val="60000"/>
            </a:srgbClr>
          </a:solidFill>
          <a:ln w="10160">
            <a:solidFill>
              <a:srgbClr val="0D7377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4379730" y="2788689"/>
            <a:ext cx="10515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0A99D"/>
            </a:solidFill>
            <a:prstDash val="solid"/>
          </a:ln>
          <a:effectLst>
            <a:outerShdw blurRad="254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49" name="Shape 47"/>
          <p:cNvSpPr/>
          <p:nvPr/>
        </p:nvSpPr>
        <p:spPr>
          <a:xfrm>
            <a:off x="4379730" y="3255033"/>
            <a:ext cx="1051560" cy="36576"/>
          </a:xfrm>
          <a:prstGeom prst="rect">
            <a:avLst/>
          </a:prstGeom>
          <a:solidFill>
            <a:srgbClr val="0D7377"/>
          </a:solidFill>
          <a:ln/>
        </p:spPr>
      </p:sp>
      <p:sp>
        <p:nvSpPr>
          <p:cNvPr id="50" name="Text 48"/>
          <p:cNvSpPr/>
          <p:nvPr/>
        </p:nvSpPr>
        <p:spPr>
          <a:xfrm>
            <a:off x="4407162" y="2843553"/>
            <a:ext cx="996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2D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吉田 香織</a:t>
            </a:r>
            <a:endParaRPr lang="en-US" sz="800" dirty="0"/>
          </a:p>
        </p:txBody>
      </p:sp>
      <p:sp>
        <p:nvSpPr>
          <p:cNvPr id="51" name="Shape 49"/>
          <p:cNvSpPr/>
          <p:nvPr/>
        </p:nvSpPr>
        <p:spPr>
          <a:xfrm>
            <a:off x="4804926" y="2532657"/>
            <a:ext cx="201168" cy="201168"/>
          </a:xfrm>
          <a:prstGeom prst="ellipse">
            <a:avLst/>
          </a:prstGeom>
          <a:solidFill>
            <a:srgbClr val="0D7377">
              <a:alpha val="60000"/>
            </a:srgbClr>
          </a:solidFill>
          <a:ln w="10160">
            <a:solidFill>
              <a:srgbClr val="0D7377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5568450" y="2788689"/>
            <a:ext cx="10515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0A99D"/>
            </a:solidFill>
            <a:prstDash val="solid"/>
          </a:ln>
          <a:effectLst>
            <a:outerShdw blurRad="254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53" name="Shape 51"/>
          <p:cNvSpPr/>
          <p:nvPr/>
        </p:nvSpPr>
        <p:spPr>
          <a:xfrm>
            <a:off x="5568450" y="3255033"/>
            <a:ext cx="1051560" cy="36576"/>
          </a:xfrm>
          <a:prstGeom prst="rect">
            <a:avLst/>
          </a:prstGeom>
          <a:solidFill>
            <a:srgbClr val="0D7377"/>
          </a:solidFill>
          <a:ln/>
        </p:spPr>
      </p:sp>
      <p:sp>
        <p:nvSpPr>
          <p:cNvPr id="54" name="Text 52"/>
          <p:cNvSpPr/>
          <p:nvPr/>
        </p:nvSpPr>
        <p:spPr>
          <a:xfrm>
            <a:off x="5595882" y="2843553"/>
            <a:ext cx="996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2D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松本 拓也</a:t>
            </a:r>
            <a:endParaRPr lang="en-US" sz="800" dirty="0"/>
          </a:p>
        </p:txBody>
      </p:sp>
      <p:sp>
        <p:nvSpPr>
          <p:cNvPr id="55" name="Shape 53"/>
          <p:cNvSpPr/>
          <p:nvPr/>
        </p:nvSpPr>
        <p:spPr>
          <a:xfrm>
            <a:off x="5993646" y="2532657"/>
            <a:ext cx="201168" cy="201168"/>
          </a:xfrm>
          <a:prstGeom prst="ellipse">
            <a:avLst/>
          </a:prstGeom>
          <a:solidFill>
            <a:srgbClr val="0D7377">
              <a:alpha val="60000"/>
            </a:srgbClr>
          </a:solidFill>
          <a:ln w="10160">
            <a:solidFill>
              <a:srgbClr val="0D7377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685800" y="4424762"/>
            <a:ext cx="1097280" cy="201168"/>
          </a:xfrm>
          <a:prstGeom prst="roundRect">
            <a:avLst>
              <a:gd name="adj" fmla="val 50000"/>
            </a:avLst>
          </a:prstGeom>
          <a:solidFill>
            <a:srgbClr val="E07A5F"/>
          </a:solidFill>
          <a:ln/>
        </p:spPr>
      </p:sp>
      <p:sp>
        <p:nvSpPr>
          <p:cNvPr id="57" name="Text 55"/>
          <p:cNvSpPr/>
          <p:nvPr/>
        </p:nvSpPr>
        <p:spPr>
          <a:xfrm>
            <a:off x="685800" y="442476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デザインチーム</a:t>
            </a:r>
            <a:endParaRPr lang="en-US" sz="700" dirty="0"/>
          </a:p>
        </p:txBody>
      </p:sp>
      <p:sp>
        <p:nvSpPr>
          <p:cNvPr id="58" name="Shape 56"/>
          <p:cNvSpPr/>
          <p:nvPr/>
        </p:nvSpPr>
        <p:spPr>
          <a:xfrm>
            <a:off x="731520" y="3545300"/>
            <a:ext cx="10515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0A99D"/>
            </a:solidFill>
            <a:prstDash val="solid"/>
          </a:ln>
          <a:effectLst>
            <a:outerShdw blurRad="25400" dist="127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9" name="Shape 57"/>
          <p:cNvSpPr/>
          <p:nvPr/>
        </p:nvSpPr>
        <p:spPr>
          <a:xfrm>
            <a:off x="731520" y="3545300"/>
            <a:ext cx="1051560" cy="36576"/>
          </a:xfrm>
          <a:prstGeom prst="rect">
            <a:avLst/>
          </a:prstGeom>
          <a:solidFill>
            <a:srgbClr val="E07A5F"/>
          </a:solidFill>
          <a:ln/>
        </p:spPr>
      </p:sp>
      <p:sp>
        <p:nvSpPr>
          <p:cNvPr id="60" name="Text 58"/>
          <p:cNvSpPr/>
          <p:nvPr/>
        </p:nvSpPr>
        <p:spPr>
          <a:xfrm>
            <a:off x="758952" y="3600164"/>
            <a:ext cx="996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2D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井上 さくら</a:t>
            </a:r>
            <a:endParaRPr lang="en-US" sz="800" dirty="0"/>
          </a:p>
        </p:txBody>
      </p:sp>
      <p:sp>
        <p:nvSpPr>
          <p:cNvPr id="62" name="Shape 60"/>
          <p:cNvSpPr/>
          <p:nvPr/>
        </p:nvSpPr>
        <p:spPr>
          <a:xfrm>
            <a:off x="1920240" y="3545300"/>
            <a:ext cx="10515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0A99D"/>
            </a:solidFill>
            <a:prstDash val="solid"/>
          </a:ln>
          <a:effectLst>
            <a:outerShdw blurRad="254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63" name="Shape 61"/>
          <p:cNvSpPr/>
          <p:nvPr/>
        </p:nvSpPr>
        <p:spPr>
          <a:xfrm>
            <a:off x="1920240" y="3545300"/>
            <a:ext cx="1051560" cy="36576"/>
          </a:xfrm>
          <a:prstGeom prst="rect">
            <a:avLst/>
          </a:prstGeom>
          <a:solidFill>
            <a:srgbClr val="E07A5F"/>
          </a:solidFill>
          <a:ln/>
        </p:spPr>
      </p:sp>
      <p:sp>
        <p:nvSpPr>
          <p:cNvPr id="64" name="Text 62"/>
          <p:cNvSpPr/>
          <p:nvPr/>
        </p:nvSpPr>
        <p:spPr>
          <a:xfrm>
            <a:off x="1947672" y="3600164"/>
            <a:ext cx="996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2D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木村 洋平</a:t>
            </a:r>
            <a:endParaRPr lang="en-US" sz="800" dirty="0"/>
          </a:p>
        </p:txBody>
      </p:sp>
      <p:sp>
        <p:nvSpPr>
          <p:cNvPr id="65" name="Shape 63"/>
          <p:cNvSpPr/>
          <p:nvPr/>
        </p:nvSpPr>
        <p:spPr>
          <a:xfrm>
            <a:off x="2345436" y="4091360"/>
            <a:ext cx="201168" cy="201168"/>
          </a:xfrm>
          <a:prstGeom prst="ellipse">
            <a:avLst/>
          </a:prstGeom>
          <a:solidFill>
            <a:srgbClr val="E07A5F">
              <a:alpha val="60000"/>
            </a:srgbClr>
          </a:solidFill>
          <a:ln w="10160">
            <a:solidFill>
              <a:srgbClr val="E07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6" name="Shape 64"/>
          <p:cNvSpPr/>
          <p:nvPr/>
        </p:nvSpPr>
        <p:spPr>
          <a:xfrm>
            <a:off x="3138309" y="3542133"/>
            <a:ext cx="10515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0A99D"/>
            </a:solidFill>
            <a:prstDash val="solid"/>
          </a:ln>
          <a:effectLst>
            <a:outerShdw blurRad="25400" dist="127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67" name="Shape 65"/>
          <p:cNvSpPr/>
          <p:nvPr/>
        </p:nvSpPr>
        <p:spPr>
          <a:xfrm>
            <a:off x="3138309" y="3545299"/>
            <a:ext cx="1051560" cy="36576"/>
          </a:xfrm>
          <a:prstGeom prst="rect">
            <a:avLst/>
          </a:prstGeom>
          <a:solidFill>
            <a:srgbClr val="E07A5F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8" name="Text 66"/>
          <p:cNvSpPr/>
          <p:nvPr/>
        </p:nvSpPr>
        <p:spPr>
          <a:xfrm>
            <a:off x="3165741" y="3596997"/>
            <a:ext cx="996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2D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渡辺 翼</a:t>
            </a:r>
            <a:endParaRPr lang="en-US" sz="800" dirty="0"/>
          </a:p>
        </p:txBody>
      </p:sp>
      <p:sp>
        <p:nvSpPr>
          <p:cNvPr id="70" name="Shape 68"/>
          <p:cNvSpPr/>
          <p:nvPr/>
        </p:nvSpPr>
        <p:spPr>
          <a:xfrm>
            <a:off x="4471170" y="4424762"/>
            <a:ext cx="1188720" cy="201168"/>
          </a:xfrm>
          <a:prstGeom prst="roundRect">
            <a:avLst>
              <a:gd name="adj" fmla="val 50000"/>
            </a:avLst>
          </a:prstGeom>
          <a:solidFill>
            <a:srgbClr val="6C5B7B"/>
          </a:solidFill>
          <a:ln/>
        </p:spPr>
      </p:sp>
      <p:sp>
        <p:nvSpPr>
          <p:cNvPr id="71" name="Text 69"/>
          <p:cNvSpPr/>
          <p:nvPr/>
        </p:nvSpPr>
        <p:spPr>
          <a:xfrm>
            <a:off x="4471170" y="4424762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マネジメント</a:t>
            </a:r>
            <a:endParaRPr lang="en-US" sz="700" dirty="0"/>
          </a:p>
        </p:txBody>
      </p:sp>
      <p:sp>
        <p:nvSpPr>
          <p:cNvPr id="72" name="Shape 70"/>
          <p:cNvSpPr/>
          <p:nvPr/>
        </p:nvSpPr>
        <p:spPr>
          <a:xfrm>
            <a:off x="4379730" y="3545300"/>
            <a:ext cx="10515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0A99D"/>
            </a:solidFill>
            <a:prstDash val="solid"/>
          </a:ln>
          <a:effectLst>
            <a:outerShdw blurRad="254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73" name="Shape 71"/>
          <p:cNvSpPr/>
          <p:nvPr/>
        </p:nvSpPr>
        <p:spPr>
          <a:xfrm>
            <a:off x="4379730" y="3545300"/>
            <a:ext cx="1051560" cy="36576"/>
          </a:xfrm>
          <a:prstGeom prst="rect">
            <a:avLst/>
          </a:prstGeom>
          <a:solidFill>
            <a:srgbClr val="6C5B7B"/>
          </a:solidFill>
          <a:ln/>
        </p:spPr>
      </p:sp>
      <p:sp>
        <p:nvSpPr>
          <p:cNvPr id="74" name="Text 72"/>
          <p:cNvSpPr/>
          <p:nvPr/>
        </p:nvSpPr>
        <p:spPr>
          <a:xfrm>
            <a:off x="4407162" y="3600164"/>
            <a:ext cx="996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2D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伊藤 部長</a:t>
            </a:r>
            <a:endParaRPr lang="en-US" sz="800" dirty="0"/>
          </a:p>
        </p:txBody>
      </p:sp>
      <p:sp>
        <p:nvSpPr>
          <p:cNvPr id="75" name="Shape 73"/>
          <p:cNvSpPr/>
          <p:nvPr/>
        </p:nvSpPr>
        <p:spPr>
          <a:xfrm>
            <a:off x="4804926" y="4091360"/>
            <a:ext cx="201168" cy="201168"/>
          </a:xfrm>
          <a:prstGeom prst="ellipse">
            <a:avLst/>
          </a:prstGeom>
          <a:solidFill>
            <a:srgbClr val="6C5B7B">
              <a:alpha val="60000"/>
            </a:srgbClr>
          </a:solidFill>
          <a:ln w="10160">
            <a:solidFill>
              <a:srgbClr val="6C5B7B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5568450" y="3545300"/>
            <a:ext cx="10515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0A99D"/>
            </a:solidFill>
            <a:prstDash val="solid"/>
          </a:ln>
          <a:effectLst>
            <a:outerShdw blurRad="254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77" name="Shape 75"/>
          <p:cNvSpPr/>
          <p:nvPr/>
        </p:nvSpPr>
        <p:spPr>
          <a:xfrm>
            <a:off x="5568450" y="3545300"/>
            <a:ext cx="1051560" cy="36576"/>
          </a:xfrm>
          <a:prstGeom prst="rect">
            <a:avLst/>
          </a:prstGeom>
          <a:solidFill>
            <a:srgbClr val="6C5B7B"/>
          </a:solidFill>
          <a:ln/>
        </p:spPr>
      </p:sp>
      <p:sp>
        <p:nvSpPr>
          <p:cNvPr id="78" name="Text 76"/>
          <p:cNvSpPr/>
          <p:nvPr/>
        </p:nvSpPr>
        <p:spPr>
          <a:xfrm>
            <a:off x="5595882" y="3600164"/>
            <a:ext cx="996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2D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山口 課長</a:t>
            </a:r>
            <a:endParaRPr lang="en-US" sz="800" dirty="0"/>
          </a:p>
        </p:txBody>
      </p:sp>
      <p:sp>
        <p:nvSpPr>
          <p:cNvPr id="79" name="Shape 77"/>
          <p:cNvSpPr/>
          <p:nvPr/>
        </p:nvSpPr>
        <p:spPr>
          <a:xfrm>
            <a:off x="5993646" y="4091360"/>
            <a:ext cx="201168" cy="201168"/>
          </a:xfrm>
          <a:prstGeom prst="ellipse">
            <a:avLst/>
          </a:prstGeom>
          <a:solidFill>
            <a:srgbClr val="6C5B7B">
              <a:alpha val="60000"/>
            </a:srgbClr>
          </a:solidFill>
          <a:ln w="10160">
            <a:solidFill>
              <a:srgbClr val="6C5B7B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6766560" y="1051560"/>
            <a:ext cx="1828800" cy="1828800"/>
          </a:xfrm>
          <a:prstGeom prst="rect">
            <a:avLst/>
          </a:prstGeom>
          <a:solidFill>
            <a:srgbClr val="D9D4CC"/>
          </a:solidFill>
          <a:ln w="25400">
            <a:solidFill>
              <a:srgbClr val="C5BFB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1" name="Text 79"/>
          <p:cNvSpPr/>
          <p:nvPr/>
        </p:nvSpPr>
        <p:spPr>
          <a:xfrm>
            <a:off x="6766560" y="1124712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会議室A</a:t>
            </a:r>
            <a:endParaRPr lang="en-US" sz="800" dirty="0"/>
          </a:p>
        </p:txBody>
      </p:sp>
      <p:sp>
        <p:nvSpPr>
          <p:cNvPr id="89" name="Shape 87"/>
          <p:cNvSpPr/>
          <p:nvPr/>
        </p:nvSpPr>
        <p:spPr>
          <a:xfrm>
            <a:off x="6766560" y="2990088"/>
            <a:ext cx="1828800" cy="1773936"/>
          </a:xfrm>
          <a:prstGeom prst="rect">
            <a:avLst/>
          </a:prstGeom>
          <a:solidFill>
            <a:srgbClr val="D9D4CC"/>
          </a:solidFill>
          <a:ln w="25400">
            <a:solidFill>
              <a:srgbClr val="C5BFB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EA4A7819-05DD-19D0-8F1F-50B004489941}"/>
              </a:ext>
            </a:extLst>
          </p:cNvPr>
          <p:cNvGrpSpPr/>
          <p:nvPr/>
        </p:nvGrpSpPr>
        <p:grpSpPr>
          <a:xfrm>
            <a:off x="6920130" y="1463040"/>
            <a:ext cx="1538070" cy="1325880"/>
            <a:chOff x="6920130" y="1463040"/>
            <a:chExt cx="1538070" cy="1325880"/>
          </a:xfrm>
        </p:grpSpPr>
        <p:sp>
          <p:nvSpPr>
            <p:cNvPr id="82" name="Shape 80"/>
            <p:cNvSpPr/>
            <p:nvPr/>
          </p:nvSpPr>
          <p:spPr>
            <a:xfrm>
              <a:off x="7144044" y="1463040"/>
              <a:ext cx="1097280" cy="1097280"/>
            </a:xfrm>
            <a:prstGeom prst="roundRect">
              <a:avLst>
                <a:gd name="adj" fmla="val 8333"/>
              </a:avLst>
            </a:prstGeom>
            <a:solidFill>
              <a:srgbClr val="C0B8AC"/>
            </a:solidFill>
            <a:ln w="12700">
              <a:solidFill>
                <a:srgbClr val="A89E92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5" name="Shape 83"/>
            <p:cNvSpPr/>
            <p:nvPr/>
          </p:nvSpPr>
          <p:spPr>
            <a:xfrm>
              <a:off x="7269480" y="2606040"/>
              <a:ext cx="182880" cy="182880"/>
            </a:xfrm>
            <a:prstGeom prst="ellipse">
              <a:avLst/>
            </a:prstGeom>
            <a:solidFill>
              <a:srgbClr val="8B9DC3">
                <a:alpha val="50000"/>
              </a:srgbClr>
            </a:solidFill>
            <a:ln w="6350">
              <a:solidFill>
                <a:srgbClr val="8899AA"/>
              </a:solidFill>
              <a:prstDash val="solid"/>
            </a:ln>
          </p:spPr>
        </p:sp>
        <p:sp>
          <p:nvSpPr>
            <p:cNvPr id="86" name="Shape 84"/>
            <p:cNvSpPr/>
            <p:nvPr/>
          </p:nvSpPr>
          <p:spPr>
            <a:xfrm>
              <a:off x="7909560" y="2606040"/>
              <a:ext cx="182880" cy="182880"/>
            </a:xfrm>
            <a:prstGeom prst="ellipse">
              <a:avLst/>
            </a:prstGeom>
            <a:solidFill>
              <a:srgbClr val="8B9DC3">
                <a:alpha val="50000"/>
              </a:srgbClr>
            </a:solidFill>
            <a:ln w="6350">
              <a:solidFill>
                <a:srgbClr val="8899AA"/>
              </a:solidFill>
              <a:prstDash val="solid"/>
            </a:ln>
          </p:spPr>
        </p:sp>
        <p:sp>
          <p:nvSpPr>
            <p:cNvPr id="87" name="Shape 85"/>
            <p:cNvSpPr/>
            <p:nvPr/>
          </p:nvSpPr>
          <p:spPr>
            <a:xfrm>
              <a:off x="6920130" y="1697502"/>
              <a:ext cx="182880" cy="182880"/>
            </a:xfrm>
            <a:prstGeom prst="ellipse">
              <a:avLst/>
            </a:prstGeom>
            <a:solidFill>
              <a:srgbClr val="8B9DC3">
                <a:alpha val="50000"/>
              </a:srgbClr>
            </a:solidFill>
            <a:ln w="6350">
              <a:solidFill>
                <a:srgbClr val="8899AA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8" name="Shape 86"/>
            <p:cNvSpPr/>
            <p:nvPr/>
          </p:nvSpPr>
          <p:spPr>
            <a:xfrm>
              <a:off x="8275320" y="1697502"/>
              <a:ext cx="182880" cy="182880"/>
            </a:xfrm>
            <a:prstGeom prst="ellipse">
              <a:avLst/>
            </a:prstGeom>
            <a:solidFill>
              <a:srgbClr val="8B9DC3">
                <a:alpha val="50000"/>
              </a:srgbClr>
            </a:solidFill>
            <a:ln w="6350">
              <a:solidFill>
                <a:srgbClr val="8899AA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0" name="Shape 85">
              <a:extLst>
                <a:ext uri="{FF2B5EF4-FFF2-40B4-BE49-F238E27FC236}">
                  <a16:creationId xmlns:a16="http://schemas.microsoft.com/office/drawing/2014/main" id="{57BEB707-51E9-202C-7CD8-E5B19B9A9BAB}"/>
                </a:ext>
              </a:extLst>
            </p:cNvPr>
            <p:cNvSpPr/>
            <p:nvPr/>
          </p:nvSpPr>
          <p:spPr>
            <a:xfrm>
              <a:off x="6920130" y="2188698"/>
              <a:ext cx="182880" cy="182880"/>
            </a:xfrm>
            <a:prstGeom prst="ellipse">
              <a:avLst/>
            </a:prstGeom>
            <a:solidFill>
              <a:srgbClr val="8B9DC3">
                <a:alpha val="50000"/>
              </a:srgbClr>
            </a:solidFill>
            <a:ln w="6350">
              <a:solidFill>
                <a:srgbClr val="8899AA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1" name="Shape 86">
              <a:extLst>
                <a:ext uri="{FF2B5EF4-FFF2-40B4-BE49-F238E27FC236}">
                  <a16:creationId xmlns:a16="http://schemas.microsoft.com/office/drawing/2014/main" id="{E71B38CF-F1C9-EFFB-41F2-65AC57C0647C}"/>
                </a:ext>
              </a:extLst>
            </p:cNvPr>
            <p:cNvSpPr/>
            <p:nvPr/>
          </p:nvSpPr>
          <p:spPr>
            <a:xfrm>
              <a:off x="8275320" y="2188698"/>
              <a:ext cx="182880" cy="182880"/>
            </a:xfrm>
            <a:prstGeom prst="ellipse">
              <a:avLst/>
            </a:prstGeom>
            <a:solidFill>
              <a:srgbClr val="8B9DC3">
                <a:alpha val="50000"/>
              </a:srgbClr>
            </a:solidFill>
            <a:ln w="6350">
              <a:solidFill>
                <a:srgbClr val="8899AA"/>
              </a:solidFill>
              <a:prstDash val="solid"/>
            </a:ln>
          </p:spPr>
        </p:sp>
      </p:grpSp>
      <p:grpSp>
        <p:nvGrpSpPr>
          <p:cNvPr id="104" name="グループ化 103">
            <a:extLst>
              <a:ext uri="{FF2B5EF4-FFF2-40B4-BE49-F238E27FC236}">
                <a16:creationId xmlns:a16="http://schemas.microsoft.com/office/drawing/2014/main" id="{FB246AD1-C0CA-C182-D7F8-69CD97EF0B46}"/>
              </a:ext>
            </a:extLst>
          </p:cNvPr>
          <p:cNvGrpSpPr/>
          <p:nvPr/>
        </p:nvGrpSpPr>
        <p:grpSpPr>
          <a:xfrm>
            <a:off x="6920130" y="3327942"/>
            <a:ext cx="1538070" cy="1325880"/>
            <a:chOff x="6920130" y="1463040"/>
            <a:chExt cx="1538070" cy="1325880"/>
          </a:xfrm>
        </p:grpSpPr>
        <p:sp>
          <p:nvSpPr>
            <p:cNvPr id="105" name="Shape 80">
              <a:extLst>
                <a:ext uri="{FF2B5EF4-FFF2-40B4-BE49-F238E27FC236}">
                  <a16:creationId xmlns:a16="http://schemas.microsoft.com/office/drawing/2014/main" id="{84511C70-364B-E907-25DF-B0E44ECD2583}"/>
                </a:ext>
              </a:extLst>
            </p:cNvPr>
            <p:cNvSpPr/>
            <p:nvPr/>
          </p:nvSpPr>
          <p:spPr>
            <a:xfrm>
              <a:off x="7144044" y="1463040"/>
              <a:ext cx="1097280" cy="1097280"/>
            </a:xfrm>
            <a:prstGeom prst="roundRect">
              <a:avLst>
                <a:gd name="adj" fmla="val 8333"/>
              </a:avLst>
            </a:prstGeom>
            <a:solidFill>
              <a:srgbClr val="C0B8AC"/>
            </a:solidFill>
            <a:ln w="12700">
              <a:solidFill>
                <a:srgbClr val="A89E92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6" name="Shape 83">
              <a:extLst>
                <a:ext uri="{FF2B5EF4-FFF2-40B4-BE49-F238E27FC236}">
                  <a16:creationId xmlns:a16="http://schemas.microsoft.com/office/drawing/2014/main" id="{2BD2E249-B625-60E5-ECE5-2832D99AB1F6}"/>
                </a:ext>
              </a:extLst>
            </p:cNvPr>
            <p:cNvSpPr/>
            <p:nvPr/>
          </p:nvSpPr>
          <p:spPr>
            <a:xfrm>
              <a:off x="7269480" y="2606040"/>
              <a:ext cx="182880" cy="182880"/>
            </a:xfrm>
            <a:prstGeom prst="ellipse">
              <a:avLst/>
            </a:prstGeom>
            <a:solidFill>
              <a:srgbClr val="8B9DC3">
                <a:alpha val="50000"/>
              </a:srgbClr>
            </a:solidFill>
            <a:ln w="6350">
              <a:solidFill>
                <a:srgbClr val="8899AA"/>
              </a:solidFill>
              <a:prstDash val="solid"/>
            </a:ln>
          </p:spPr>
        </p:sp>
        <p:sp>
          <p:nvSpPr>
            <p:cNvPr id="107" name="Shape 84">
              <a:extLst>
                <a:ext uri="{FF2B5EF4-FFF2-40B4-BE49-F238E27FC236}">
                  <a16:creationId xmlns:a16="http://schemas.microsoft.com/office/drawing/2014/main" id="{FDD42714-6AAD-A9FE-1826-C1ED62A72C6B}"/>
                </a:ext>
              </a:extLst>
            </p:cNvPr>
            <p:cNvSpPr/>
            <p:nvPr/>
          </p:nvSpPr>
          <p:spPr>
            <a:xfrm>
              <a:off x="7909560" y="2606040"/>
              <a:ext cx="182880" cy="182880"/>
            </a:xfrm>
            <a:prstGeom prst="ellipse">
              <a:avLst/>
            </a:prstGeom>
            <a:solidFill>
              <a:srgbClr val="8B9DC3">
                <a:alpha val="50000"/>
              </a:srgbClr>
            </a:solidFill>
            <a:ln w="6350">
              <a:solidFill>
                <a:srgbClr val="8899AA"/>
              </a:solidFill>
              <a:prstDash val="solid"/>
            </a:ln>
          </p:spPr>
        </p:sp>
        <p:sp>
          <p:nvSpPr>
            <p:cNvPr id="108" name="Shape 85">
              <a:extLst>
                <a:ext uri="{FF2B5EF4-FFF2-40B4-BE49-F238E27FC236}">
                  <a16:creationId xmlns:a16="http://schemas.microsoft.com/office/drawing/2014/main" id="{059897A4-60CD-A68D-509B-919F54435ED1}"/>
                </a:ext>
              </a:extLst>
            </p:cNvPr>
            <p:cNvSpPr/>
            <p:nvPr/>
          </p:nvSpPr>
          <p:spPr>
            <a:xfrm>
              <a:off x="6920130" y="1697502"/>
              <a:ext cx="182880" cy="182880"/>
            </a:xfrm>
            <a:prstGeom prst="ellipse">
              <a:avLst/>
            </a:prstGeom>
            <a:solidFill>
              <a:srgbClr val="8B9DC3">
                <a:alpha val="50000"/>
              </a:srgbClr>
            </a:solidFill>
            <a:ln w="6350">
              <a:solidFill>
                <a:srgbClr val="8899AA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9" name="Shape 86">
              <a:extLst>
                <a:ext uri="{FF2B5EF4-FFF2-40B4-BE49-F238E27FC236}">
                  <a16:creationId xmlns:a16="http://schemas.microsoft.com/office/drawing/2014/main" id="{58637A58-5008-0F34-80D5-4DC2EC6896BD}"/>
                </a:ext>
              </a:extLst>
            </p:cNvPr>
            <p:cNvSpPr/>
            <p:nvPr/>
          </p:nvSpPr>
          <p:spPr>
            <a:xfrm>
              <a:off x="8275320" y="1697502"/>
              <a:ext cx="182880" cy="182880"/>
            </a:xfrm>
            <a:prstGeom prst="ellipse">
              <a:avLst/>
            </a:prstGeom>
            <a:solidFill>
              <a:srgbClr val="8B9DC3">
                <a:alpha val="50000"/>
              </a:srgbClr>
            </a:solidFill>
            <a:ln w="6350">
              <a:solidFill>
                <a:srgbClr val="8899AA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0" name="Shape 85">
              <a:extLst>
                <a:ext uri="{FF2B5EF4-FFF2-40B4-BE49-F238E27FC236}">
                  <a16:creationId xmlns:a16="http://schemas.microsoft.com/office/drawing/2014/main" id="{24CC3D2B-CBF4-C0E2-562A-D3185E53DCEF}"/>
                </a:ext>
              </a:extLst>
            </p:cNvPr>
            <p:cNvSpPr/>
            <p:nvPr/>
          </p:nvSpPr>
          <p:spPr>
            <a:xfrm>
              <a:off x="6920130" y="2188698"/>
              <a:ext cx="182880" cy="182880"/>
            </a:xfrm>
            <a:prstGeom prst="ellipse">
              <a:avLst/>
            </a:prstGeom>
            <a:solidFill>
              <a:srgbClr val="8B9DC3">
                <a:alpha val="50000"/>
              </a:srgbClr>
            </a:solidFill>
            <a:ln w="6350">
              <a:solidFill>
                <a:srgbClr val="8899AA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1" name="Shape 86">
              <a:extLst>
                <a:ext uri="{FF2B5EF4-FFF2-40B4-BE49-F238E27FC236}">
                  <a16:creationId xmlns:a16="http://schemas.microsoft.com/office/drawing/2014/main" id="{0946F3EB-A08E-1753-088F-0720C3C09CD6}"/>
                </a:ext>
              </a:extLst>
            </p:cNvPr>
            <p:cNvSpPr/>
            <p:nvPr/>
          </p:nvSpPr>
          <p:spPr>
            <a:xfrm>
              <a:off x="8275320" y="2188698"/>
              <a:ext cx="182880" cy="182880"/>
            </a:xfrm>
            <a:prstGeom prst="ellipse">
              <a:avLst/>
            </a:prstGeom>
            <a:solidFill>
              <a:srgbClr val="8B9DC3">
                <a:alpha val="50000"/>
              </a:srgbClr>
            </a:solidFill>
            <a:ln w="6350">
              <a:solidFill>
                <a:srgbClr val="8899AA"/>
              </a:solidFill>
              <a:prstDash val="solid"/>
            </a:ln>
          </p:spPr>
        </p:sp>
      </p:grpSp>
      <p:sp>
        <p:nvSpPr>
          <p:cNvPr id="112" name="Text 79">
            <a:extLst>
              <a:ext uri="{FF2B5EF4-FFF2-40B4-BE49-F238E27FC236}">
                <a16:creationId xmlns:a16="http://schemas.microsoft.com/office/drawing/2014/main" id="{7DED5ACD-82FC-E3CA-6F00-A52537B0FD06}"/>
              </a:ext>
            </a:extLst>
          </p:cNvPr>
          <p:cNvSpPr/>
          <p:nvPr/>
        </p:nvSpPr>
        <p:spPr>
          <a:xfrm>
            <a:off x="6766560" y="306253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 err="1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会議室B</a:t>
            </a:r>
            <a:endParaRPr lang="en-US" sz="800" dirty="0"/>
          </a:p>
        </p:txBody>
      </p:sp>
      <p:sp>
        <p:nvSpPr>
          <p:cNvPr id="113" name="Shape 63">
            <a:extLst>
              <a:ext uri="{FF2B5EF4-FFF2-40B4-BE49-F238E27FC236}">
                <a16:creationId xmlns:a16="http://schemas.microsoft.com/office/drawing/2014/main" id="{263AADDB-F5CD-FA5D-6474-19C05B8EB44A}"/>
              </a:ext>
            </a:extLst>
          </p:cNvPr>
          <p:cNvSpPr/>
          <p:nvPr/>
        </p:nvSpPr>
        <p:spPr>
          <a:xfrm>
            <a:off x="1159296" y="4080224"/>
            <a:ext cx="201168" cy="201168"/>
          </a:xfrm>
          <a:prstGeom prst="ellipse">
            <a:avLst/>
          </a:prstGeom>
          <a:solidFill>
            <a:srgbClr val="E07A5F">
              <a:alpha val="60000"/>
            </a:srgbClr>
          </a:solidFill>
          <a:ln w="10160">
            <a:solidFill>
              <a:srgbClr val="E07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4" name="Shape 63">
            <a:extLst>
              <a:ext uri="{FF2B5EF4-FFF2-40B4-BE49-F238E27FC236}">
                <a16:creationId xmlns:a16="http://schemas.microsoft.com/office/drawing/2014/main" id="{B8F8B6FD-14D9-0A7C-F28F-AE1901B3C749}"/>
              </a:ext>
            </a:extLst>
          </p:cNvPr>
          <p:cNvSpPr/>
          <p:nvPr/>
        </p:nvSpPr>
        <p:spPr>
          <a:xfrm>
            <a:off x="3562874" y="4091360"/>
            <a:ext cx="201168" cy="201168"/>
          </a:xfrm>
          <a:prstGeom prst="ellipse">
            <a:avLst/>
          </a:prstGeom>
          <a:solidFill>
            <a:srgbClr val="E07A5F">
              <a:alpha val="60000"/>
            </a:srgbClr>
          </a:solidFill>
          <a:ln w="10160">
            <a:solidFill>
              <a:srgbClr val="E07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42</Words>
  <Application>Microsoft Office PowerPoint</Application>
  <PresentationFormat>画面に合わせる (16:9)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Arial Black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メンバー紹介 ⑧ フロア座席表</dc:title>
  <dc:subject>PptxGenJS Presentation</dc:subject>
  <dc:creator/>
  <cp:lastModifiedBy>隆弘 野邊</cp:lastModifiedBy>
  <cp:revision>4</cp:revision>
  <dcterms:created xsi:type="dcterms:W3CDTF">2026-04-04T02:25:22Z</dcterms:created>
  <dcterms:modified xsi:type="dcterms:W3CDTF">2026-04-05T10:41:10Z</dcterms:modified>
</cp:coreProperties>
</file>