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99FFCC"/>
    <a:srgbClr val="00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930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B283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3498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MEMBERS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チーム全体構成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20040" y="109728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097280"/>
            <a:ext cx="54864" cy="1143000"/>
          </a:xfrm>
          <a:prstGeom prst="rect">
            <a:avLst/>
          </a:prstGeom>
          <a:solidFill>
            <a:srgbClr val="2980B9"/>
          </a:solidFill>
          <a:ln/>
        </p:spPr>
      </p:sp>
      <p:sp>
        <p:nvSpPr>
          <p:cNvPr id="8" name="Text 5"/>
          <p:cNvSpPr/>
          <p:nvPr/>
        </p:nvSpPr>
        <p:spPr>
          <a:xfrm>
            <a:off x="1188720" y="12801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田中 花子</a:t>
            </a:r>
            <a:endParaRPr lang="en-US" sz="1000" b="1" dirty="0"/>
          </a:p>
        </p:txBody>
      </p:sp>
      <p:sp>
        <p:nvSpPr>
          <p:cNvPr id="9" name="Text 6"/>
          <p:cNvSpPr/>
          <p:nvPr/>
        </p:nvSpPr>
        <p:spPr>
          <a:xfrm>
            <a:off x="1188720" y="15544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CEO</a:t>
            </a:r>
            <a:endParaRPr lang="en-US" sz="800" b="1" dirty="0"/>
          </a:p>
        </p:txBody>
      </p:sp>
      <p:sp>
        <p:nvSpPr>
          <p:cNvPr id="10" name="Text 7"/>
          <p:cNvSpPr/>
          <p:nvPr/>
        </p:nvSpPr>
        <p:spPr>
          <a:xfrm>
            <a:off x="1188720" y="17830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11" name="Shape 8"/>
          <p:cNvSpPr/>
          <p:nvPr/>
        </p:nvSpPr>
        <p:spPr>
          <a:xfrm>
            <a:off x="2514600" y="109728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2514600" y="1097280"/>
            <a:ext cx="54864" cy="114300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0"/>
          <p:cNvSpPr/>
          <p:nvPr/>
        </p:nvSpPr>
        <p:spPr>
          <a:xfrm>
            <a:off x="3383280" y="12801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鈴木 一郎</a:t>
            </a:r>
            <a:endParaRPr lang="en-US" sz="1000" b="1" dirty="0"/>
          </a:p>
        </p:txBody>
      </p:sp>
      <p:sp>
        <p:nvSpPr>
          <p:cNvPr id="15" name="Text 11"/>
          <p:cNvSpPr/>
          <p:nvPr/>
        </p:nvSpPr>
        <p:spPr>
          <a:xfrm>
            <a:off x="3383280" y="15544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CTO</a:t>
            </a:r>
            <a:endParaRPr lang="en-US" sz="800" b="1" dirty="0"/>
          </a:p>
        </p:txBody>
      </p:sp>
      <p:sp>
        <p:nvSpPr>
          <p:cNvPr id="16" name="Text 12"/>
          <p:cNvSpPr/>
          <p:nvPr/>
        </p:nvSpPr>
        <p:spPr>
          <a:xfrm>
            <a:off x="3383280" y="17830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17" name="Shape 13"/>
          <p:cNvSpPr/>
          <p:nvPr/>
        </p:nvSpPr>
        <p:spPr>
          <a:xfrm>
            <a:off x="4709160" y="109728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709160" y="1097280"/>
            <a:ext cx="54864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5"/>
          <p:cNvSpPr/>
          <p:nvPr/>
        </p:nvSpPr>
        <p:spPr>
          <a:xfrm>
            <a:off x="5577840" y="12801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佐藤 美咲</a:t>
            </a:r>
            <a:endParaRPr lang="en-US" sz="1000" b="1" dirty="0"/>
          </a:p>
        </p:txBody>
      </p:sp>
      <p:sp>
        <p:nvSpPr>
          <p:cNvPr id="21" name="Text 16"/>
          <p:cNvSpPr/>
          <p:nvPr/>
        </p:nvSpPr>
        <p:spPr>
          <a:xfrm>
            <a:off x="5577840" y="15544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デザイン</a:t>
            </a:r>
            <a:endParaRPr lang="en-US" sz="800" b="1" dirty="0"/>
          </a:p>
        </p:txBody>
      </p:sp>
      <p:sp>
        <p:nvSpPr>
          <p:cNvPr id="22" name="Text 17"/>
          <p:cNvSpPr/>
          <p:nvPr/>
        </p:nvSpPr>
        <p:spPr>
          <a:xfrm>
            <a:off x="5577840" y="17830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23" name="Shape 18"/>
          <p:cNvSpPr/>
          <p:nvPr/>
        </p:nvSpPr>
        <p:spPr>
          <a:xfrm>
            <a:off x="6903720" y="109728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903720" y="1097280"/>
            <a:ext cx="54864" cy="1143000"/>
          </a:xfrm>
          <a:prstGeom prst="rect">
            <a:avLst/>
          </a:prstGeom>
          <a:solidFill>
            <a:srgbClr val="00FFFF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0"/>
          <p:cNvSpPr/>
          <p:nvPr/>
        </p:nvSpPr>
        <p:spPr>
          <a:xfrm>
            <a:off x="7772400" y="12801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高橋 健太</a:t>
            </a:r>
            <a:endParaRPr lang="en-US" sz="1000" b="1" dirty="0"/>
          </a:p>
        </p:txBody>
      </p:sp>
      <p:sp>
        <p:nvSpPr>
          <p:cNvPr id="27" name="Text 21"/>
          <p:cNvSpPr/>
          <p:nvPr/>
        </p:nvSpPr>
        <p:spPr>
          <a:xfrm>
            <a:off x="7772400" y="15544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営業</a:t>
            </a:r>
            <a:endParaRPr lang="en-US" sz="800" b="1" dirty="0"/>
          </a:p>
        </p:txBody>
      </p:sp>
      <p:sp>
        <p:nvSpPr>
          <p:cNvPr id="28" name="Text 22"/>
          <p:cNvSpPr/>
          <p:nvPr/>
        </p:nvSpPr>
        <p:spPr>
          <a:xfrm>
            <a:off x="7772400" y="17830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29" name="Shape 23"/>
          <p:cNvSpPr/>
          <p:nvPr/>
        </p:nvSpPr>
        <p:spPr>
          <a:xfrm>
            <a:off x="320040" y="242316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320040" y="2423160"/>
            <a:ext cx="54864" cy="1143000"/>
          </a:xfrm>
          <a:prstGeom prst="rect">
            <a:avLst/>
          </a:prstGeom>
          <a:solidFill>
            <a:srgbClr val="16A085"/>
          </a:solidFill>
          <a:ln/>
        </p:spPr>
      </p:sp>
      <p:sp>
        <p:nvSpPr>
          <p:cNvPr id="32" name="Text 25"/>
          <p:cNvSpPr/>
          <p:nvPr/>
        </p:nvSpPr>
        <p:spPr>
          <a:xfrm>
            <a:off x="1188720" y="26060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山本 真理</a:t>
            </a:r>
            <a:endParaRPr lang="en-US" sz="1000" b="1" dirty="0"/>
          </a:p>
        </p:txBody>
      </p:sp>
      <p:sp>
        <p:nvSpPr>
          <p:cNvPr id="33" name="Text 26"/>
          <p:cNvSpPr/>
          <p:nvPr/>
        </p:nvSpPr>
        <p:spPr>
          <a:xfrm>
            <a:off x="1188720" y="28803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マーケ</a:t>
            </a:r>
            <a:endParaRPr lang="en-US" sz="800" b="1" dirty="0"/>
          </a:p>
        </p:txBody>
      </p:sp>
      <p:sp>
        <p:nvSpPr>
          <p:cNvPr id="34" name="Text 27"/>
          <p:cNvSpPr/>
          <p:nvPr/>
        </p:nvSpPr>
        <p:spPr>
          <a:xfrm>
            <a:off x="1188720" y="31089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35" name="Shape 28"/>
          <p:cNvSpPr/>
          <p:nvPr/>
        </p:nvSpPr>
        <p:spPr>
          <a:xfrm>
            <a:off x="2514600" y="242316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2514600" y="2423160"/>
            <a:ext cx="54864" cy="114300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8" name="Text 30"/>
          <p:cNvSpPr/>
          <p:nvPr/>
        </p:nvSpPr>
        <p:spPr>
          <a:xfrm>
            <a:off x="3383280" y="26060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中村 大輝</a:t>
            </a:r>
            <a:endParaRPr lang="en-US" sz="1000" b="1" dirty="0"/>
          </a:p>
        </p:txBody>
      </p:sp>
      <p:sp>
        <p:nvSpPr>
          <p:cNvPr id="39" name="Text 31"/>
          <p:cNvSpPr/>
          <p:nvPr/>
        </p:nvSpPr>
        <p:spPr>
          <a:xfrm>
            <a:off x="3383280" y="28803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開発</a:t>
            </a:r>
            <a:endParaRPr lang="en-US" sz="800" b="1" dirty="0"/>
          </a:p>
        </p:txBody>
      </p:sp>
      <p:sp>
        <p:nvSpPr>
          <p:cNvPr id="40" name="Text 32"/>
          <p:cNvSpPr/>
          <p:nvPr/>
        </p:nvSpPr>
        <p:spPr>
          <a:xfrm>
            <a:off x="3383280" y="31089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41" name="Shape 33"/>
          <p:cNvSpPr/>
          <p:nvPr/>
        </p:nvSpPr>
        <p:spPr>
          <a:xfrm>
            <a:off x="4709160" y="242316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42" name="Shape 34"/>
          <p:cNvSpPr/>
          <p:nvPr/>
        </p:nvSpPr>
        <p:spPr>
          <a:xfrm>
            <a:off x="4709160" y="2423160"/>
            <a:ext cx="54864" cy="1143000"/>
          </a:xfrm>
          <a:prstGeom prst="rect">
            <a:avLst/>
          </a:prstGeom>
          <a:solidFill>
            <a:srgbClr val="7030A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4" name="Text 35"/>
          <p:cNvSpPr/>
          <p:nvPr/>
        </p:nvSpPr>
        <p:spPr>
          <a:xfrm>
            <a:off x="5577840" y="26060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小林 愛</a:t>
            </a:r>
            <a:endParaRPr lang="en-US" sz="1000" b="1" dirty="0"/>
          </a:p>
        </p:txBody>
      </p:sp>
      <p:sp>
        <p:nvSpPr>
          <p:cNvPr id="45" name="Text 36"/>
          <p:cNvSpPr/>
          <p:nvPr/>
        </p:nvSpPr>
        <p:spPr>
          <a:xfrm>
            <a:off x="5577840" y="28803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人事</a:t>
            </a:r>
            <a:endParaRPr lang="en-US" sz="800" b="1" dirty="0"/>
          </a:p>
        </p:txBody>
      </p:sp>
      <p:sp>
        <p:nvSpPr>
          <p:cNvPr id="46" name="Text 37"/>
          <p:cNvSpPr/>
          <p:nvPr/>
        </p:nvSpPr>
        <p:spPr>
          <a:xfrm>
            <a:off x="5577840" y="31089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47" name="Shape 38"/>
          <p:cNvSpPr/>
          <p:nvPr/>
        </p:nvSpPr>
        <p:spPr>
          <a:xfrm>
            <a:off x="6903720" y="242316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48" name="Shape 39"/>
          <p:cNvSpPr/>
          <p:nvPr/>
        </p:nvSpPr>
        <p:spPr>
          <a:xfrm>
            <a:off x="6903720" y="2423160"/>
            <a:ext cx="54864" cy="1143000"/>
          </a:xfrm>
          <a:prstGeom prst="rect">
            <a:avLst/>
          </a:prstGeom>
          <a:solidFill>
            <a:srgbClr val="92D05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0" name="Text 40"/>
          <p:cNvSpPr/>
          <p:nvPr/>
        </p:nvSpPr>
        <p:spPr>
          <a:xfrm>
            <a:off x="7772400" y="26060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加藤 翔</a:t>
            </a:r>
            <a:endParaRPr lang="en-US" sz="1000" b="1" dirty="0"/>
          </a:p>
        </p:txBody>
      </p:sp>
      <p:sp>
        <p:nvSpPr>
          <p:cNvPr id="51" name="Text 41"/>
          <p:cNvSpPr/>
          <p:nvPr/>
        </p:nvSpPr>
        <p:spPr>
          <a:xfrm>
            <a:off x="7772400" y="28803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財務</a:t>
            </a:r>
            <a:endParaRPr lang="en-US" sz="800" b="1" dirty="0"/>
          </a:p>
        </p:txBody>
      </p:sp>
      <p:sp>
        <p:nvSpPr>
          <p:cNvPr id="52" name="Text 42"/>
          <p:cNvSpPr/>
          <p:nvPr/>
        </p:nvSpPr>
        <p:spPr>
          <a:xfrm>
            <a:off x="7772400" y="31089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53" name="Shape 43"/>
          <p:cNvSpPr/>
          <p:nvPr/>
        </p:nvSpPr>
        <p:spPr>
          <a:xfrm>
            <a:off x="320040" y="374904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54" name="Shape 44"/>
          <p:cNvSpPr/>
          <p:nvPr/>
        </p:nvSpPr>
        <p:spPr>
          <a:xfrm>
            <a:off x="320040" y="3749040"/>
            <a:ext cx="54864" cy="1143000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6" name="Text 45"/>
          <p:cNvSpPr/>
          <p:nvPr/>
        </p:nvSpPr>
        <p:spPr>
          <a:xfrm>
            <a:off x="1188720" y="39319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吉田 香織</a:t>
            </a:r>
            <a:endParaRPr lang="en-US" sz="1000" b="1" dirty="0"/>
          </a:p>
        </p:txBody>
      </p:sp>
      <p:sp>
        <p:nvSpPr>
          <p:cNvPr id="57" name="Text 46"/>
          <p:cNvSpPr/>
          <p:nvPr/>
        </p:nvSpPr>
        <p:spPr>
          <a:xfrm>
            <a:off x="1188720" y="42062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企画</a:t>
            </a:r>
            <a:endParaRPr lang="en-US" sz="800" b="1" dirty="0"/>
          </a:p>
        </p:txBody>
      </p:sp>
      <p:sp>
        <p:nvSpPr>
          <p:cNvPr id="58" name="Text 47"/>
          <p:cNvSpPr/>
          <p:nvPr/>
        </p:nvSpPr>
        <p:spPr>
          <a:xfrm>
            <a:off x="1188720" y="44348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59" name="Shape 48"/>
          <p:cNvSpPr/>
          <p:nvPr/>
        </p:nvSpPr>
        <p:spPr>
          <a:xfrm>
            <a:off x="2514600" y="374904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60" name="Shape 49"/>
          <p:cNvSpPr/>
          <p:nvPr/>
        </p:nvSpPr>
        <p:spPr>
          <a:xfrm>
            <a:off x="2514600" y="3749040"/>
            <a:ext cx="54864" cy="114300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2" name="Text 50"/>
          <p:cNvSpPr/>
          <p:nvPr/>
        </p:nvSpPr>
        <p:spPr>
          <a:xfrm>
            <a:off x="3383280" y="39319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松本 拓也</a:t>
            </a:r>
            <a:endParaRPr lang="en-US" sz="1000" b="1" dirty="0"/>
          </a:p>
        </p:txBody>
      </p:sp>
      <p:sp>
        <p:nvSpPr>
          <p:cNvPr id="63" name="Text 51"/>
          <p:cNvSpPr/>
          <p:nvPr/>
        </p:nvSpPr>
        <p:spPr>
          <a:xfrm>
            <a:off x="3383280" y="42062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開発</a:t>
            </a:r>
            <a:endParaRPr lang="en-US" sz="800" b="1" dirty="0"/>
          </a:p>
        </p:txBody>
      </p:sp>
      <p:sp>
        <p:nvSpPr>
          <p:cNvPr id="64" name="Text 52"/>
          <p:cNvSpPr/>
          <p:nvPr/>
        </p:nvSpPr>
        <p:spPr>
          <a:xfrm>
            <a:off x="3383280" y="44348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65" name="Shape 53"/>
          <p:cNvSpPr/>
          <p:nvPr/>
        </p:nvSpPr>
        <p:spPr>
          <a:xfrm>
            <a:off x="4709160" y="374904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66" name="Shape 54"/>
          <p:cNvSpPr/>
          <p:nvPr/>
        </p:nvSpPr>
        <p:spPr>
          <a:xfrm>
            <a:off x="4709160" y="3749040"/>
            <a:ext cx="54864" cy="1143000"/>
          </a:xfrm>
          <a:prstGeom prst="rect">
            <a:avLst/>
          </a:prstGeom>
          <a:solidFill>
            <a:srgbClr val="FF00FF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8" name="Text 55"/>
          <p:cNvSpPr/>
          <p:nvPr/>
        </p:nvSpPr>
        <p:spPr>
          <a:xfrm>
            <a:off x="5577840" y="39319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井上 さくら</a:t>
            </a:r>
            <a:endParaRPr lang="en-US" sz="1000" b="1" dirty="0"/>
          </a:p>
        </p:txBody>
      </p:sp>
      <p:sp>
        <p:nvSpPr>
          <p:cNvPr id="69" name="Text 56"/>
          <p:cNvSpPr/>
          <p:nvPr/>
        </p:nvSpPr>
        <p:spPr>
          <a:xfrm>
            <a:off x="5577840" y="42062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QA</a:t>
            </a:r>
            <a:endParaRPr lang="en-US" sz="800" b="1" dirty="0"/>
          </a:p>
        </p:txBody>
      </p:sp>
      <p:sp>
        <p:nvSpPr>
          <p:cNvPr id="70" name="Text 57"/>
          <p:cNvSpPr/>
          <p:nvPr/>
        </p:nvSpPr>
        <p:spPr>
          <a:xfrm>
            <a:off x="5577840" y="44348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71" name="Shape 58"/>
          <p:cNvSpPr/>
          <p:nvPr/>
        </p:nvSpPr>
        <p:spPr>
          <a:xfrm>
            <a:off x="6903720" y="3749040"/>
            <a:ext cx="1965960" cy="1143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72" name="Shape 59"/>
          <p:cNvSpPr/>
          <p:nvPr/>
        </p:nvSpPr>
        <p:spPr>
          <a:xfrm>
            <a:off x="6903720" y="3749040"/>
            <a:ext cx="54864" cy="1143000"/>
          </a:xfrm>
          <a:prstGeom prst="rect">
            <a:avLst/>
          </a:prstGeom>
          <a:solidFill>
            <a:srgbClr val="FFFF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4" name="Text 60"/>
          <p:cNvSpPr/>
          <p:nvPr/>
        </p:nvSpPr>
        <p:spPr>
          <a:xfrm>
            <a:off x="7772400" y="39319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木村 洋平</a:t>
            </a:r>
            <a:endParaRPr lang="en-US" sz="1000" b="1" dirty="0"/>
          </a:p>
        </p:txBody>
      </p:sp>
      <p:sp>
        <p:nvSpPr>
          <p:cNvPr id="75" name="Text 61"/>
          <p:cNvSpPr/>
          <p:nvPr/>
        </p:nvSpPr>
        <p:spPr>
          <a:xfrm>
            <a:off x="7772400" y="42062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インフラ</a:t>
            </a:r>
            <a:endParaRPr lang="en-US" sz="800" b="1" dirty="0"/>
          </a:p>
        </p:txBody>
      </p:sp>
      <p:sp>
        <p:nvSpPr>
          <p:cNvPr id="76" name="Text 62"/>
          <p:cNvSpPr/>
          <p:nvPr/>
        </p:nvSpPr>
        <p:spPr>
          <a:xfrm>
            <a:off x="7772400" y="44348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</a:t>
            </a:r>
            <a:endParaRPr lang="en-US" sz="700" b="1" dirty="0"/>
          </a:p>
        </p:txBody>
      </p:sp>
      <p:sp>
        <p:nvSpPr>
          <p:cNvPr id="77" name="楕円 76">
            <a:extLst>
              <a:ext uri="{FF2B5EF4-FFF2-40B4-BE49-F238E27FC236}">
                <a16:creationId xmlns:a16="http://schemas.microsoft.com/office/drawing/2014/main" id="{129844A0-DF81-AD90-3BE1-0F82E6857051}"/>
              </a:ext>
            </a:extLst>
          </p:cNvPr>
          <p:cNvSpPr/>
          <p:nvPr/>
        </p:nvSpPr>
        <p:spPr>
          <a:xfrm>
            <a:off x="457200" y="1264718"/>
            <a:ext cx="594360" cy="59436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78" name="楕円 77">
            <a:extLst>
              <a:ext uri="{FF2B5EF4-FFF2-40B4-BE49-F238E27FC236}">
                <a16:creationId xmlns:a16="http://schemas.microsoft.com/office/drawing/2014/main" id="{BB048D11-B457-249F-34F3-6DC5BBD9FA8F}"/>
              </a:ext>
            </a:extLst>
          </p:cNvPr>
          <p:cNvSpPr/>
          <p:nvPr/>
        </p:nvSpPr>
        <p:spPr>
          <a:xfrm>
            <a:off x="457200" y="2583180"/>
            <a:ext cx="594360" cy="59436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79" name="楕円 78">
            <a:extLst>
              <a:ext uri="{FF2B5EF4-FFF2-40B4-BE49-F238E27FC236}">
                <a16:creationId xmlns:a16="http://schemas.microsoft.com/office/drawing/2014/main" id="{C5D6FC27-9A28-32D6-2862-06A348EF893F}"/>
              </a:ext>
            </a:extLst>
          </p:cNvPr>
          <p:cNvSpPr/>
          <p:nvPr/>
        </p:nvSpPr>
        <p:spPr>
          <a:xfrm>
            <a:off x="457200" y="3909060"/>
            <a:ext cx="594360" cy="59436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4C76DEAA-2CC2-F90D-41C6-CCFF2FD46BFD}"/>
              </a:ext>
            </a:extLst>
          </p:cNvPr>
          <p:cNvSpPr/>
          <p:nvPr/>
        </p:nvSpPr>
        <p:spPr>
          <a:xfrm>
            <a:off x="2647188" y="1264718"/>
            <a:ext cx="594360" cy="5943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1" name="楕円 80">
            <a:extLst>
              <a:ext uri="{FF2B5EF4-FFF2-40B4-BE49-F238E27FC236}">
                <a16:creationId xmlns:a16="http://schemas.microsoft.com/office/drawing/2014/main" id="{460FAA16-97DF-A34C-8C4F-28730004C43F}"/>
              </a:ext>
            </a:extLst>
          </p:cNvPr>
          <p:cNvSpPr/>
          <p:nvPr/>
        </p:nvSpPr>
        <p:spPr>
          <a:xfrm>
            <a:off x="2647188" y="2583180"/>
            <a:ext cx="594360" cy="59436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2" name="楕円 81">
            <a:extLst>
              <a:ext uri="{FF2B5EF4-FFF2-40B4-BE49-F238E27FC236}">
                <a16:creationId xmlns:a16="http://schemas.microsoft.com/office/drawing/2014/main" id="{6C3B8B15-D28C-CD4C-BC26-903F46422C97}"/>
              </a:ext>
            </a:extLst>
          </p:cNvPr>
          <p:cNvSpPr/>
          <p:nvPr/>
        </p:nvSpPr>
        <p:spPr>
          <a:xfrm>
            <a:off x="2647188" y="3909060"/>
            <a:ext cx="594360" cy="594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4C1753A7-7E1C-4BF9-154C-C92438D1B898}"/>
              </a:ext>
            </a:extLst>
          </p:cNvPr>
          <p:cNvSpPr/>
          <p:nvPr/>
        </p:nvSpPr>
        <p:spPr>
          <a:xfrm>
            <a:off x="4869180" y="1264718"/>
            <a:ext cx="594360" cy="5943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4" name="楕円 83">
            <a:extLst>
              <a:ext uri="{FF2B5EF4-FFF2-40B4-BE49-F238E27FC236}">
                <a16:creationId xmlns:a16="http://schemas.microsoft.com/office/drawing/2014/main" id="{9CB57D7C-A226-C0E0-756E-60A50DEB273D}"/>
              </a:ext>
            </a:extLst>
          </p:cNvPr>
          <p:cNvSpPr/>
          <p:nvPr/>
        </p:nvSpPr>
        <p:spPr>
          <a:xfrm>
            <a:off x="4869180" y="2583180"/>
            <a:ext cx="594360" cy="5943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5" name="楕円 84">
            <a:extLst>
              <a:ext uri="{FF2B5EF4-FFF2-40B4-BE49-F238E27FC236}">
                <a16:creationId xmlns:a16="http://schemas.microsoft.com/office/drawing/2014/main" id="{D9F1E2CB-4A39-76CF-E8C7-47A81E723362}"/>
              </a:ext>
            </a:extLst>
          </p:cNvPr>
          <p:cNvSpPr/>
          <p:nvPr/>
        </p:nvSpPr>
        <p:spPr>
          <a:xfrm>
            <a:off x="4869180" y="3909060"/>
            <a:ext cx="594360" cy="594360"/>
          </a:xfrm>
          <a:prstGeom prst="ellipse">
            <a:avLst/>
          </a:prstGeom>
          <a:solidFill>
            <a:srgbClr val="FF00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6" name="楕円 85">
            <a:extLst>
              <a:ext uri="{FF2B5EF4-FFF2-40B4-BE49-F238E27FC236}">
                <a16:creationId xmlns:a16="http://schemas.microsoft.com/office/drawing/2014/main" id="{1A852012-627F-8D54-4574-CFF3CEF790D4}"/>
              </a:ext>
            </a:extLst>
          </p:cNvPr>
          <p:cNvSpPr/>
          <p:nvPr/>
        </p:nvSpPr>
        <p:spPr>
          <a:xfrm>
            <a:off x="7063740" y="1264718"/>
            <a:ext cx="594360" cy="594360"/>
          </a:xfrm>
          <a:prstGeom prst="ellipse">
            <a:avLst/>
          </a:prstGeom>
          <a:solidFill>
            <a:srgbClr val="00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7" name="楕円 86">
            <a:extLst>
              <a:ext uri="{FF2B5EF4-FFF2-40B4-BE49-F238E27FC236}">
                <a16:creationId xmlns:a16="http://schemas.microsoft.com/office/drawing/2014/main" id="{4BE3C309-FCDC-1AA4-2ADF-18C714BB97CD}"/>
              </a:ext>
            </a:extLst>
          </p:cNvPr>
          <p:cNvSpPr/>
          <p:nvPr/>
        </p:nvSpPr>
        <p:spPr>
          <a:xfrm>
            <a:off x="7063740" y="2583180"/>
            <a:ext cx="594360" cy="5943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  <p:sp>
        <p:nvSpPr>
          <p:cNvPr id="88" name="楕円 87">
            <a:extLst>
              <a:ext uri="{FF2B5EF4-FFF2-40B4-BE49-F238E27FC236}">
                <a16:creationId xmlns:a16="http://schemas.microsoft.com/office/drawing/2014/main" id="{61C0DE79-8BBA-25E4-E4CB-AC57715252F4}"/>
              </a:ext>
            </a:extLst>
          </p:cNvPr>
          <p:cNvSpPr/>
          <p:nvPr/>
        </p:nvSpPr>
        <p:spPr>
          <a:xfrm>
            <a:off x="7063740" y="3909060"/>
            <a:ext cx="594360" cy="5943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写真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64</Words>
  <Application>Microsoft Office PowerPoint</Application>
  <PresentationFormat>画面に合わせる (16:9)</PresentationFormat>
  <Paragraphs>51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⑦ 大人数チーム</dc:title>
  <dc:subject>PptxGenJS Presentation</dc:subject>
  <dc:creator/>
  <cp:lastModifiedBy>隆弘 野邊</cp:lastModifiedBy>
  <cp:revision>3</cp:revision>
  <dcterms:created xsi:type="dcterms:W3CDTF">2026-04-04T00:35:36Z</dcterms:created>
  <dcterms:modified xsi:type="dcterms:W3CDTF">2026-04-05T10:40:53Z</dcterms:modified>
</cp:coreProperties>
</file>