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5487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D4A8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OUR TEAM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274320" y="777240"/>
            <a:ext cx="2743200" cy="3931920"/>
          </a:xfrm>
          <a:prstGeom prst="rect">
            <a:avLst/>
          </a:prstGeom>
          <a:solidFill>
            <a:srgbClr val="16213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6" name="Text 2"/>
          <p:cNvSpPr/>
          <p:nvPr/>
        </p:nvSpPr>
        <p:spPr>
          <a:xfrm>
            <a:off x="502920" y="30140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技術で未来を切り拓く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502920" y="3471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山田 太郎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02920" y="3786548"/>
            <a:ext cx="1097280" cy="27432"/>
          </a:xfrm>
          <a:prstGeom prst="rect">
            <a:avLst/>
          </a:prstGeom>
          <a:solidFill>
            <a:srgbClr val="D4A84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6"/>
          <p:cNvSpPr/>
          <p:nvPr/>
        </p:nvSpPr>
        <p:spPr>
          <a:xfrm>
            <a:off x="3200400" y="777240"/>
            <a:ext cx="2743200" cy="3931920"/>
          </a:xfrm>
          <a:prstGeom prst="rect">
            <a:avLst/>
          </a:prstGeom>
          <a:solidFill>
            <a:srgbClr val="16213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3" name="Text 7"/>
          <p:cNvSpPr/>
          <p:nvPr/>
        </p:nvSpPr>
        <p:spPr>
          <a:xfrm>
            <a:off x="3429000" y="30140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デザインに心を込めて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3429000" y="3471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佐藤 花子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3429000" y="3777524"/>
            <a:ext cx="1097280" cy="27432"/>
          </a:xfrm>
          <a:prstGeom prst="rect">
            <a:avLst/>
          </a:prstGeom>
          <a:solidFill>
            <a:srgbClr val="D4A84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1"/>
          <p:cNvSpPr/>
          <p:nvPr/>
        </p:nvSpPr>
        <p:spPr>
          <a:xfrm>
            <a:off x="6126480" y="777240"/>
            <a:ext cx="2743200" cy="3931920"/>
          </a:xfrm>
          <a:prstGeom prst="rect">
            <a:avLst/>
          </a:prstGeom>
          <a:solidFill>
            <a:srgbClr val="16213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2"/>
          <p:cNvSpPr/>
          <p:nvPr/>
        </p:nvSpPr>
        <p:spPr>
          <a:xfrm>
            <a:off x="6355080" y="30140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戦略を成果に変える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6355080" y="3471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高橋 健太</a:t>
            </a:r>
            <a:endParaRPr lang="en-US" sz="1600" dirty="0"/>
          </a:p>
        </p:txBody>
      </p:sp>
      <p:sp>
        <p:nvSpPr>
          <p:cNvPr id="23" name="Shape 15"/>
          <p:cNvSpPr/>
          <p:nvPr/>
        </p:nvSpPr>
        <p:spPr>
          <a:xfrm>
            <a:off x="6355080" y="3786548"/>
            <a:ext cx="1097280" cy="27432"/>
          </a:xfrm>
          <a:prstGeom prst="rect">
            <a:avLst/>
          </a:prstGeom>
          <a:solidFill>
            <a:srgbClr val="D4A84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CE68E414-D3D1-4D74-BC0F-0875B218BB29}"/>
              </a:ext>
            </a:extLst>
          </p:cNvPr>
          <p:cNvSpPr/>
          <p:nvPr/>
        </p:nvSpPr>
        <p:spPr>
          <a:xfrm>
            <a:off x="457200" y="3887837"/>
            <a:ext cx="2286000" cy="785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ja-JP" sz="1200" dirty="0">
                <a:solidFill>
                  <a:srgbClr val="D4A843"/>
                </a:solidFill>
                <a:latin typeface="Georgia" pitchFamily="34" charset="0"/>
              </a:rPr>
              <a:t>【</a:t>
            </a: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経歴</a:t>
            </a:r>
            <a:r>
              <a:rPr lang="en-US" altLang="ja-JP" sz="1200" dirty="0">
                <a:solidFill>
                  <a:srgbClr val="D4A843"/>
                </a:solidFill>
                <a:latin typeface="Georgia" pitchFamily="34" charset="0"/>
              </a:rPr>
              <a:t>】</a:t>
            </a: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altLang="ja-JP" sz="1200" dirty="0">
              <a:solidFill>
                <a:srgbClr val="D4A843"/>
              </a:solidFill>
              <a:latin typeface="Georgia" pitchFamily="34" charset="0"/>
            </a:endParaRP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altLang="ja-JP" sz="1200" dirty="0">
              <a:solidFill>
                <a:srgbClr val="D4A843"/>
              </a:solidFill>
              <a:latin typeface="Georgia" pitchFamily="34" charset="0"/>
            </a:endParaRP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sz="1200" dirty="0"/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5C61A3C8-FF84-6865-73E2-8DA9BDAF70A0}"/>
              </a:ext>
            </a:extLst>
          </p:cNvPr>
          <p:cNvSpPr/>
          <p:nvPr/>
        </p:nvSpPr>
        <p:spPr>
          <a:xfrm>
            <a:off x="3429000" y="3887837"/>
            <a:ext cx="2286000" cy="785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ja-JP" sz="1200" dirty="0">
                <a:solidFill>
                  <a:srgbClr val="D4A843"/>
                </a:solidFill>
                <a:latin typeface="Georgia" pitchFamily="34" charset="0"/>
              </a:rPr>
              <a:t>【</a:t>
            </a: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経歴</a:t>
            </a:r>
            <a:r>
              <a:rPr lang="en-US" altLang="ja-JP" sz="1200" dirty="0">
                <a:solidFill>
                  <a:srgbClr val="D4A843"/>
                </a:solidFill>
                <a:latin typeface="Georgia" pitchFamily="34" charset="0"/>
              </a:rPr>
              <a:t>】</a:t>
            </a: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altLang="ja-JP" sz="1200" dirty="0">
              <a:solidFill>
                <a:srgbClr val="D4A843"/>
              </a:solidFill>
              <a:latin typeface="Georgia" pitchFamily="34" charset="0"/>
            </a:endParaRP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altLang="ja-JP" sz="1200" dirty="0">
              <a:solidFill>
                <a:srgbClr val="D4A843"/>
              </a:solidFill>
              <a:latin typeface="Georgia" pitchFamily="34" charset="0"/>
            </a:endParaRP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sz="1200" dirty="0"/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58818740-4C37-C1BC-7F1F-74C35838AB47}"/>
              </a:ext>
            </a:extLst>
          </p:cNvPr>
          <p:cNvSpPr/>
          <p:nvPr/>
        </p:nvSpPr>
        <p:spPr>
          <a:xfrm>
            <a:off x="6355080" y="3887837"/>
            <a:ext cx="2286000" cy="785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ja-JP" sz="1200" dirty="0">
                <a:solidFill>
                  <a:srgbClr val="D4A843"/>
                </a:solidFill>
                <a:latin typeface="Georgia" pitchFamily="34" charset="0"/>
              </a:rPr>
              <a:t>【</a:t>
            </a: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経歴</a:t>
            </a:r>
            <a:r>
              <a:rPr lang="en-US" altLang="ja-JP" sz="1200" dirty="0">
                <a:solidFill>
                  <a:srgbClr val="D4A843"/>
                </a:solidFill>
                <a:latin typeface="Georgia" pitchFamily="34" charset="0"/>
              </a:rPr>
              <a:t>】</a:t>
            </a: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altLang="ja-JP" sz="1200" dirty="0">
              <a:solidFill>
                <a:srgbClr val="D4A843"/>
              </a:solidFill>
              <a:latin typeface="Georgia" pitchFamily="34" charset="0"/>
            </a:endParaRP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altLang="ja-JP" sz="1200" dirty="0">
              <a:solidFill>
                <a:srgbClr val="D4A843"/>
              </a:solidFill>
              <a:latin typeface="Georgia" pitchFamily="34" charset="0"/>
            </a:endParaRPr>
          </a:p>
          <a:p>
            <a:pPr marL="0" indent="0">
              <a:buNone/>
            </a:pPr>
            <a:r>
              <a:rPr lang="ja-JP" altLang="en-US" sz="1200" dirty="0">
                <a:solidFill>
                  <a:srgbClr val="D4A843"/>
                </a:solidFill>
                <a:latin typeface="Georgia" pitchFamily="34" charset="0"/>
              </a:rPr>
              <a:t>・</a:t>
            </a:r>
            <a:endParaRPr lang="en-US" sz="1200" dirty="0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D3EB546-B753-4916-220A-A04859E4B7AD}"/>
              </a:ext>
            </a:extLst>
          </p:cNvPr>
          <p:cNvGrpSpPr/>
          <p:nvPr/>
        </p:nvGrpSpPr>
        <p:grpSpPr>
          <a:xfrm>
            <a:off x="844396" y="868680"/>
            <a:ext cx="1645920" cy="2014622"/>
            <a:chOff x="844396" y="868680"/>
            <a:chExt cx="1645920" cy="2014622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AEEA42F4-655A-A71B-E365-118E0F1E9B47}"/>
                </a:ext>
              </a:extLst>
            </p:cNvPr>
            <p:cNvSpPr/>
            <p:nvPr/>
          </p:nvSpPr>
          <p:spPr>
            <a:xfrm>
              <a:off x="844396" y="868680"/>
              <a:ext cx="1645920" cy="20146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2" name="グラフィックス 31" descr="ポロシャツの男性">
              <a:extLst>
                <a:ext uri="{FF2B5EF4-FFF2-40B4-BE49-F238E27FC236}">
                  <a16:creationId xmlns:a16="http://schemas.microsoft.com/office/drawing/2014/main" id="{9CA546B9-8A78-8C71-0502-4DB87F557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b="56943"/>
            <a:stretch/>
          </p:blipFill>
          <p:spPr>
            <a:xfrm>
              <a:off x="976793" y="942966"/>
              <a:ext cx="1381125" cy="1866049"/>
            </a:xfrm>
            <a:prstGeom prst="rect">
              <a:avLst/>
            </a:prstGeom>
          </p:spPr>
        </p:pic>
      </p:grpSp>
      <p:sp>
        <p:nvSpPr>
          <p:cNvPr id="39" name="Text 3">
            <a:extLst>
              <a:ext uri="{FF2B5EF4-FFF2-40B4-BE49-F238E27FC236}">
                <a16:creationId xmlns:a16="http://schemas.microsoft.com/office/drawing/2014/main" id="{3710D7E8-744D-830B-5198-97737D2368FD}"/>
              </a:ext>
            </a:extLst>
          </p:cNvPr>
          <p:cNvSpPr/>
          <p:nvPr/>
        </p:nvSpPr>
        <p:spPr>
          <a:xfrm>
            <a:off x="1417257" y="1694955"/>
            <a:ext cx="500195" cy="32004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600" b="1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写真</a:t>
            </a:r>
            <a:endParaRPr lang="en-US" sz="1600" dirty="0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9116D283-CE82-DDA8-46DF-70D13456E6D4}"/>
              </a:ext>
            </a:extLst>
          </p:cNvPr>
          <p:cNvGrpSpPr/>
          <p:nvPr/>
        </p:nvGrpSpPr>
        <p:grpSpPr>
          <a:xfrm>
            <a:off x="3708083" y="868680"/>
            <a:ext cx="1645920" cy="2014622"/>
            <a:chOff x="4480929" y="868680"/>
            <a:chExt cx="1645920" cy="2014622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7E3FBA55-49E7-AC2A-29ED-CBF8D4139C55}"/>
                </a:ext>
              </a:extLst>
            </p:cNvPr>
            <p:cNvSpPr/>
            <p:nvPr/>
          </p:nvSpPr>
          <p:spPr>
            <a:xfrm>
              <a:off x="4480929" y="868680"/>
              <a:ext cx="1645920" cy="201462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6" name="グラフィックス 35" descr="長いウェーブのある髪の女性">
              <a:extLst>
                <a:ext uri="{FF2B5EF4-FFF2-40B4-BE49-F238E27FC236}">
                  <a16:creationId xmlns:a16="http://schemas.microsoft.com/office/drawing/2014/main" id="{8A50EE10-1EEF-D7C4-1F42-27CE47740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85664" y="994927"/>
              <a:ext cx="1257300" cy="1762125"/>
            </a:xfrm>
            <a:prstGeom prst="rect">
              <a:avLst/>
            </a:prstGeom>
          </p:spPr>
        </p:pic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83A95955-82AF-EAA4-1BAD-BB067FB25B5C}"/>
              </a:ext>
            </a:extLst>
          </p:cNvPr>
          <p:cNvGrpSpPr/>
          <p:nvPr/>
        </p:nvGrpSpPr>
        <p:grpSpPr>
          <a:xfrm>
            <a:off x="6703884" y="868680"/>
            <a:ext cx="1645920" cy="2014622"/>
            <a:chOff x="7344247" y="868680"/>
            <a:chExt cx="1645920" cy="2014622"/>
          </a:xfrm>
        </p:grpSpPr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9C88D3CB-3E24-500D-37B0-38F07F897DDB}"/>
                </a:ext>
              </a:extLst>
            </p:cNvPr>
            <p:cNvSpPr/>
            <p:nvPr/>
          </p:nvSpPr>
          <p:spPr>
            <a:xfrm>
              <a:off x="7344247" y="868680"/>
              <a:ext cx="1645920" cy="2014622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グラフィックス 33" descr="パーカーの男性">
              <a:extLst>
                <a:ext uri="{FF2B5EF4-FFF2-40B4-BE49-F238E27FC236}">
                  <a16:creationId xmlns:a16="http://schemas.microsoft.com/office/drawing/2014/main" id="{A200283C-B2D5-410A-8F37-2D4880F5B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26844" y="1028845"/>
              <a:ext cx="1285875" cy="1733550"/>
            </a:xfrm>
            <a:prstGeom prst="rect">
              <a:avLst/>
            </a:prstGeom>
          </p:spPr>
        </p:pic>
      </p:grpSp>
      <p:sp>
        <p:nvSpPr>
          <p:cNvPr id="45" name="Text 3">
            <a:extLst>
              <a:ext uri="{FF2B5EF4-FFF2-40B4-BE49-F238E27FC236}">
                <a16:creationId xmlns:a16="http://schemas.microsoft.com/office/drawing/2014/main" id="{B7E9F88B-E7F9-E0E6-C5A2-AA74F5C35B0D}"/>
              </a:ext>
            </a:extLst>
          </p:cNvPr>
          <p:cNvSpPr/>
          <p:nvPr/>
        </p:nvSpPr>
        <p:spPr>
          <a:xfrm>
            <a:off x="4321902" y="1694955"/>
            <a:ext cx="500195" cy="32004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600" b="1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写真</a:t>
            </a:r>
            <a:endParaRPr lang="en-US" sz="1600" dirty="0"/>
          </a:p>
        </p:txBody>
      </p:sp>
      <p:sp>
        <p:nvSpPr>
          <p:cNvPr id="46" name="Text 3">
            <a:extLst>
              <a:ext uri="{FF2B5EF4-FFF2-40B4-BE49-F238E27FC236}">
                <a16:creationId xmlns:a16="http://schemas.microsoft.com/office/drawing/2014/main" id="{F9DB7AE7-9B93-8C3D-AB88-FCFDF478C2B2}"/>
              </a:ext>
            </a:extLst>
          </p:cNvPr>
          <p:cNvSpPr/>
          <p:nvPr/>
        </p:nvSpPr>
        <p:spPr>
          <a:xfrm>
            <a:off x="7357306" y="1694955"/>
            <a:ext cx="500195" cy="32004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600" b="1" dirty="0"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写真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34</Words>
  <Application>Microsoft Office PowerPoint</Application>
  <PresentationFormat>画面に合わせる (16:9)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Georgia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メンバー紹介 ⑥ 切り抜き＋キャッチコピー</dc:title>
  <dc:subject>PptxGenJS Presentation</dc:subject>
  <dc:creator/>
  <cp:lastModifiedBy>隆弘 野邊</cp:lastModifiedBy>
  <cp:revision>3</cp:revision>
  <dcterms:created xsi:type="dcterms:W3CDTF">2026-04-04T00:35:36Z</dcterms:created>
  <dcterms:modified xsi:type="dcterms:W3CDTF">2026-04-05T10:40:35Z</dcterms:modified>
</cp:coreProperties>
</file>