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D1FF"/>
    <a:srgbClr val="9FE6FF"/>
    <a:srgbClr val="B07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62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E7C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3A5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組織図・チーム構成</a:t>
            </a:r>
            <a:endParaRPr lang="en-US" sz="2200" dirty="0"/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BF2668D1-86B4-3C18-0BA4-CAE55D462013}"/>
              </a:ext>
            </a:extLst>
          </p:cNvPr>
          <p:cNvGrpSpPr/>
          <p:nvPr/>
        </p:nvGrpSpPr>
        <p:grpSpPr>
          <a:xfrm>
            <a:off x="3200400" y="1017563"/>
            <a:ext cx="2743200" cy="868680"/>
            <a:chOff x="3126545" y="1097280"/>
            <a:chExt cx="2743200" cy="868680"/>
          </a:xfrm>
          <a:solidFill>
            <a:srgbClr val="FFC000"/>
          </a:solidFill>
        </p:grpSpPr>
        <p:sp>
          <p:nvSpPr>
            <p:cNvPr id="4" name="Shape 2"/>
            <p:cNvSpPr/>
            <p:nvPr/>
          </p:nvSpPr>
          <p:spPr>
            <a:xfrm>
              <a:off x="3126545" y="1097280"/>
              <a:ext cx="2743200" cy="868680"/>
            </a:xfrm>
            <a:prstGeom prst="rect">
              <a:avLst/>
            </a:prstGeom>
            <a:grpFill/>
            <a:ln/>
            <a:effectLst>
              <a:outerShdw blurRad="76200" dist="25400" dir="81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 3"/>
            <p:cNvSpPr/>
            <p:nvPr/>
          </p:nvSpPr>
          <p:spPr>
            <a:xfrm>
              <a:off x="4328890" y="1221723"/>
              <a:ext cx="1474035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田中 花子</a:t>
              </a:r>
              <a:endParaRPr lang="en-US" sz="1300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4328890" y="1541763"/>
              <a:ext cx="1474035" cy="2743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代表取締役 CEO</a:t>
              </a:r>
              <a:endParaRPr lang="en-US" sz="900" dirty="0"/>
            </a:p>
          </p:txBody>
        </p:sp>
      </p:grpSp>
      <p:sp>
        <p:nvSpPr>
          <p:cNvPr id="11" name="Shape 8"/>
          <p:cNvSpPr/>
          <p:nvPr/>
        </p:nvSpPr>
        <p:spPr>
          <a:xfrm>
            <a:off x="436101" y="2788920"/>
            <a:ext cx="2606041" cy="868680"/>
          </a:xfrm>
          <a:prstGeom prst="rect">
            <a:avLst/>
          </a:prstGeom>
          <a:solidFill>
            <a:srgbClr val="00B050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/>
          <p:nvPr/>
        </p:nvSpPr>
        <p:spPr>
          <a:xfrm>
            <a:off x="1471615" y="2931533"/>
            <a:ext cx="12110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鈴木 一郎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471615" y="3251573"/>
            <a:ext cx="12110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開発部長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270741" y="2788920"/>
            <a:ext cx="2606039" cy="868680"/>
          </a:xfrm>
          <a:prstGeom prst="rect">
            <a:avLst/>
          </a:prstGeom>
          <a:solidFill>
            <a:srgbClr val="4FD1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/>
          <p:nvPr/>
        </p:nvSpPr>
        <p:spPr>
          <a:xfrm>
            <a:off x="4288088" y="2907308"/>
            <a:ext cx="128309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佐藤 美咲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288088" y="3227348"/>
            <a:ext cx="1283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デザイン部長</a:t>
            </a:r>
            <a:endParaRPr lang="en-US" sz="900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731EFD3-5964-FD03-E418-A78D02E05CAC}"/>
              </a:ext>
            </a:extLst>
          </p:cNvPr>
          <p:cNvGrpSpPr/>
          <p:nvPr/>
        </p:nvGrpSpPr>
        <p:grpSpPr>
          <a:xfrm>
            <a:off x="1725636" y="1886243"/>
            <a:ext cx="5589564" cy="902677"/>
            <a:chOff x="1725636" y="1886243"/>
            <a:chExt cx="5589564" cy="902677"/>
          </a:xfrm>
        </p:grpSpPr>
        <p:sp>
          <p:nvSpPr>
            <p:cNvPr id="8" name="Shape 5"/>
            <p:cNvSpPr/>
            <p:nvPr/>
          </p:nvSpPr>
          <p:spPr>
            <a:xfrm>
              <a:off x="4480560" y="1886243"/>
              <a:ext cx="0" cy="536917"/>
            </a:xfrm>
            <a:prstGeom prst="line">
              <a:avLst/>
            </a:prstGeom>
            <a:noFill/>
            <a:ln w="25400">
              <a:solidFill>
                <a:srgbClr val="B0BEC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Shape 6"/>
            <p:cNvSpPr/>
            <p:nvPr/>
          </p:nvSpPr>
          <p:spPr>
            <a:xfrm>
              <a:off x="1725636" y="2423160"/>
              <a:ext cx="5589563" cy="0"/>
            </a:xfrm>
            <a:prstGeom prst="line">
              <a:avLst/>
            </a:prstGeom>
            <a:noFill/>
            <a:ln w="25400">
              <a:solidFill>
                <a:srgbClr val="B0BEC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Shape 7"/>
            <p:cNvSpPr/>
            <p:nvPr/>
          </p:nvSpPr>
          <p:spPr>
            <a:xfrm>
              <a:off x="1725637" y="2423160"/>
              <a:ext cx="0" cy="365760"/>
            </a:xfrm>
            <a:prstGeom prst="line">
              <a:avLst/>
            </a:prstGeom>
            <a:noFill/>
            <a:ln w="25400">
              <a:solidFill>
                <a:srgbClr val="B0BEC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Shape 11"/>
            <p:cNvSpPr/>
            <p:nvPr/>
          </p:nvSpPr>
          <p:spPr>
            <a:xfrm>
              <a:off x="4480560" y="2423160"/>
              <a:ext cx="0" cy="365760"/>
            </a:xfrm>
            <a:prstGeom prst="line">
              <a:avLst/>
            </a:prstGeom>
            <a:noFill/>
            <a:ln w="25400">
              <a:solidFill>
                <a:srgbClr val="B0BEC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Shape 15"/>
            <p:cNvSpPr/>
            <p:nvPr/>
          </p:nvSpPr>
          <p:spPr>
            <a:xfrm>
              <a:off x="7315200" y="2423160"/>
              <a:ext cx="0" cy="365760"/>
            </a:xfrm>
            <a:prstGeom prst="line">
              <a:avLst/>
            </a:prstGeom>
            <a:noFill/>
            <a:ln w="25400">
              <a:solidFill>
                <a:srgbClr val="B0BEC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9" name="Shape 16"/>
          <p:cNvSpPr/>
          <p:nvPr/>
        </p:nvSpPr>
        <p:spPr>
          <a:xfrm>
            <a:off x="6105381" y="2788920"/>
            <a:ext cx="2560319" cy="868680"/>
          </a:xfrm>
          <a:prstGeom prst="rect">
            <a:avLst/>
          </a:prstGeom>
          <a:solidFill>
            <a:srgbClr val="B07BD7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7"/>
          <p:cNvSpPr/>
          <p:nvPr/>
        </p:nvSpPr>
        <p:spPr>
          <a:xfrm>
            <a:off x="7056117" y="2907309"/>
            <a:ext cx="12945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高橋 健太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056117" y="3227349"/>
            <a:ext cx="12945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営業部長</a:t>
            </a:r>
            <a:endParaRPr lang="en-US" sz="900" dirty="0"/>
          </a:p>
        </p:txBody>
      </p:sp>
      <p:sp>
        <p:nvSpPr>
          <p:cNvPr id="26" name="Shape 20"/>
          <p:cNvSpPr/>
          <p:nvPr/>
        </p:nvSpPr>
        <p:spPr>
          <a:xfrm>
            <a:off x="36576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0E7C7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77822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メンバーA</a:t>
            </a:r>
            <a:endParaRPr lang="en-US" sz="1000" dirty="0"/>
          </a:p>
        </p:txBody>
      </p:sp>
      <p:sp>
        <p:nvSpPr>
          <p:cNvPr id="28" name="Text 22"/>
          <p:cNvSpPr/>
          <p:nvPr/>
        </p:nvSpPr>
        <p:spPr>
          <a:xfrm>
            <a:off x="77822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sp>
        <p:nvSpPr>
          <p:cNvPr id="29" name="Shape 23"/>
          <p:cNvSpPr/>
          <p:nvPr/>
        </p:nvSpPr>
        <p:spPr>
          <a:xfrm>
            <a:off x="178308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0E7C7B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219554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メンバーB</a:t>
            </a:r>
            <a:endParaRPr lang="en-US" sz="1000" dirty="0"/>
          </a:p>
        </p:txBody>
      </p:sp>
      <p:sp>
        <p:nvSpPr>
          <p:cNvPr id="31" name="Text 25"/>
          <p:cNvSpPr/>
          <p:nvPr/>
        </p:nvSpPr>
        <p:spPr>
          <a:xfrm>
            <a:off x="219554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sp>
        <p:nvSpPr>
          <p:cNvPr id="34" name="Shape 28"/>
          <p:cNvSpPr/>
          <p:nvPr/>
        </p:nvSpPr>
        <p:spPr>
          <a:xfrm>
            <a:off x="320040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2E86AB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361286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メンバーC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361286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sp>
        <p:nvSpPr>
          <p:cNvPr id="37" name="Shape 31"/>
          <p:cNvSpPr/>
          <p:nvPr/>
        </p:nvSpPr>
        <p:spPr>
          <a:xfrm>
            <a:off x="461772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2E86AB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503018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メンバーD</a:t>
            </a:r>
            <a:endParaRPr lang="en-US" sz="1000" dirty="0"/>
          </a:p>
        </p:txBody>
      </p:sp>
      <p:sp>
        <p:nvSpPr>
          <p:cNvPr id="39" name="Text 33"/>
          <p:cNvSpPr/>
          <p:nvPr/>
        </p:nvSpPr>
        <p:spPr>
          <a:xfrm>
            <a:off x="503018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sp>
        <p:nvSpPr>
          <p:cNvPr id="42" name="Shape 36"/>
          <p:cNvSpPr/>
          <p:nvPr/>
        </p:nvSpPr>
        <p:spPr>
          <a:xfrm>
            <a:off x="603504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3E6990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644750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メンバーE</a:t>
            </a:r>
            <a:endParaRPr lang="en-US" sz="1000" dirty="0"/>
          </a:p>
        </p:txBody>
      </p:sp>
      <p:sp>
        <p:nvSpPr>
          <p:cNvPr id="44" name="Text 38"/>
          <p:cNvSpPr/>
          <p:nvPr/>
        </p:nvSpPr>
        <p:spPr>
          <a:xfrm>
            <a:off x="644750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sp>
        <p:nvSpPr>
          <p:cNvPr id="45" name="Shape 39"/>
          <p:cNvSpPr/>
          <p:nvPr/>
        </p:nvSpPr>
        <p:spPr>
          <a:xfrm>
            <a:off x="7452360" y="4353958"/>
            <a:ext cx="1280160" cy="594360"/>
          </a:xfrm>
          <a:prstGeom prst="rect">
            <a:avLst/>
          </a:prstGeom>
          <a:solidFill>
            <a:srgbClr val="FFFFFF"/>
          </a:solidFill>
          <a:ln w="19050">
            <a:solidFill>
              <a:srgbClr val="3E6990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7864828" y="4420498"/>
            <a:ext cx="847372" cy="25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メンバーF</a:t>
            </a:r>
            <a:endParaRPr lang="en-US" sz="1000" dirty="0"/>
          </a:p>
        </p:txBody>
      </p:sp>
      <p:sp>
        <p:nvSpPr>
          <p:cNvPr id="47" name="Text 41"/>
          <p:cNvSpPr/>
          <p:nvPr/>
        </p:nvSpPr>
        <p:spPr>
          <a:xfrm>
            <a:off x="7864828" y="4655094"/>
            <a:ext cx="847372" cy="206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800" dirty="0"/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3DCDC0AE-FE1E-0400-E51F-C1D774B44853}"/>
              </a:ext>
            </a:extLst>
          </p:cNvPr>
          <p:cNvGrpSpPr/>
          <p:nvPr/>
        </p:nvGrpSpPr>
        <p:grpSpPr>
          <a:xfrm>
            <a:off x="1049802" y="3657600"/>
            <a:ext cx="1354015" cy="701040"/>
            <a:chOff x="1049802" y="3657600"/>
            <a:chExt cx="1354015" cy="701040"/>
          </a:xfrm>
        </p:grpSpPr>
        <p:sp>
          <p:nvSpPr>
            <p:cNvPr id="25" name="Shape 19"/>
            <p:cNvSpPr/>
            <p:nvPr/>
          </p:nvSpPr>
          <p:spPr>
            <a:xfrm>
              <a:off x="1727982" y="3657600"/>
              <a:ext cx="0" cy="309492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32" name="Shape 26"/>
            <p:cNvSpPr/>
            <p:nvPr/>
          </p:nvSpPr>
          <p:spPr>
            <a:xfrm>
              <a:off x="1049802" y="3967092"/>
              <a:ext cx="1354015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51" name="Shape 19">
              <a:extLst>
                <a:ext uri="{FF2B5EF4-FFF2-40B4-BE49-F238E27FC236}">
                  <a16:creationId xmlns:a16="http://schemas.microsoft.com/office/drawing/2014/main" id="{2D501BAB-E098-AAD6-D6DB-96366440F256}"/>
                </a:ext>
              </a:extLst>
            </p:cNvPr>
            <p:cNvSpPr/>
            <p:nvPr/>
          </p:nvSpPr>
          <p:spPr>
            <a:xfrm>
              <a:off x="1049802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52" name="Shape 19">
              <a:extLst>
                <a:ext uri="{FF2B5EF4-FFF2-40B4-BE49-F238E27FC236}">
                  <a16:creationId xmlns:a16="http://schemas.microsoft.com/office/drawing/2014/main" id="{62958351-7799-59D4-3E8A-123952A2665B}"/>
                </a:ext>
              </a:extLst>
            </p:cNvPr>
            <p:cNvSpPr/>
            <p:nvPr/>
          </p:nvSpPr>
          <p:spPr>
            <a:xfrm>
              <a:off x="2403817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956AE489-4640-F02E-03B9-738A7DFD8507}"/>
              </a:ext>
            </a:extLst>
          </p:cNvPr>
          <p:cNvGrpSpPr/>
          <p:nvPr/>
        </p:nvGrpSpPr>
        <p:grpSpPr>
          <a:xfrm>
            <a:off x="3803552" y="3657600"/>
            <a:ext cx="1354015" cy="701040"/>
            <a:chOff x="1049802" y="3657600"/>
            <a:chExt cx="1354015" cy="701040"/>
          </a:xfrm>
        </p:grpSpPr>
        <p:sp>
          <p:nvSpPr>
            <p:cNvPr id="55" name="Shape 19">
              <a:extLst>
                <a:ext uri="{FF2B5EF4-FFF2-40B4-BE49-F238E27FC236}">
                  <a16:creationId xmlns:a16="http://schemas.microsoft.com/office/drawing/2014/main" id="{A6291C5A-14AC-449B-5086-7DE2DCDB953B}"/>
                </a:ext>
              </a:extLst>
            </p:cNvPr>
            <p:cNvSpPr/>
            <p:nvPr/>
          </p:nvSpPr>
          <p:spPr>
            <a:xfrm>
              <a:off x="1727982" y="3657600"/>
              <a:ext cx="0" cy="309492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56" name="Shape 26">
              <a:extLst>
                <a:ext uri="{FF2B5EF4-FFF2-40B4-BE49-F238E27FC236}">
                  <a16:creationId xmlns:a16="http://schemas.microsoft.com/office/drawing/2014/main" id="{DFEB913C-34A5-6F5E-0B67-76BC05485B3D}"/>
                </a:ext>
              </a:extLst>
            </p:cNvPr>
            <p:cNvSpPr/>
            <p:nvPr/>
          </p:nvSpPr>
          <p:spPr>
            <a:xfrm>
              <a:off x="1049802" y="3967092"/>
              <a:ext cx="1354015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57" name="Shape 19">
              <a:extLst>
                <a:ext uri="{FF2B5EF4-FFF2-40B4-BE49-F238E27FC236}">
                  <a16:creationId xmlns:a16="http://schemas.microsoft.com/office/drawing/2014/main" id="{65F1BC93-EA43-60A3-2EAC-26DE6AAA4BFE}"/>
                </a:ext>
              </a:extLst>
            </p:cNvPr>
            <p:cNvSpPr/>
            <p:nvPr/>
          </p:nvSpPr>
          <p:spPr>
            <a:xfrm>
              <a:off x="1049802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58" name="Shape 19">
              <a:extLst>
                <a:ext uri="{FF2B5EF4-FFF2-40B4-BE49-F238E27FC236}">
                  <a16:creationId xmlns:a16="http://schemas.microsoft.com/office/drawing/2014/main" id="{97EF13D8-EC67-8F51-43C2-82ED4776773A}"/>
                </a:ext>
              </a:extLst>
            </p:cNvPr>
            <p:cNvSpPr/>
            <p:nvPr/>
          </p:nvSpPr>
          <p:spPr>
            <a:xfrm>
              <a:off x="2403817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6D2C398B-084D-C471-74F3-B26F6B37238E}"/>
              </a:ext>
            </a:extLst>
          </p:cNvPr>
          <p:cNvGrpSpPr/>
          <p:nvPr/>
        </p:nvGrpSpPr>
        <p:grpSpPr>
          <a:xfrm>
            <a:off x="6656057" y="3657600"/>
            <a:ext cx="1354015" cy="701040"/>
            <a:chOff x="1049802" y="3657600"/>
            <a:chExt cx="1354015" cy="701040"/>
          </a:xfrm>
        </p:grpSpPr>
        <p:sp>
          <p:nvSpPr>
            <p:cNvPr id="60" name="Shape 19">
              <a:extLst>
                <a:ext uri="{FF2B5EF4-FFF2-40B4-BE49-F238E27FC236}">
                  <a16:creationId xmlns:a16="http://schemas.microsoft.com/office/drawing/2014/main" id="{AC605005-A955-B998-E2EE-5685A7C3C532}"/>
                </a:ext>
              </a:extLst>
            </p:cNvPr>
            <p:cNvSpPr/>
            <p:nvPr/>
          </p:nvSpPr>
          <p:spPr>
            <a:xfrm>
              <a:off x="1727982" y="3657600"/>
              <a:ext cx="0" cy="309492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61" name="Shape 26">
              <a:extLst>
                <a:ext uri="{FF2B5EF4-FFF2-40B4-BE49-F238E27FC236}">
                  <a16:creationId xmlns:a16="http://schemas.microsoft.com/office/drawing/2014/main" id="{FF7CB09B-56FC-7E91-B10C-C6F3BF8F4CC6}"/>
                </a:ext>
              </a:extLst>
            </p:cNvPr>
            <p:cNvSpPr/>
            <p:nvPr/>
          </p:nvSpPr>
          <p:spPr>
            <a:xfrm>
              <a:off x="1049802" y="3967092"/>
              <a:ext cx="1354015" cy="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62" name="Shape 19">
              <a:extLst>
                <a:ext uri="{FF2B5EF4-FFF2-40B4-BE49-F238E27FC236}">
                  <a16:creationId xmlns:a16="http://schemas.microsoft.com/office/drawing/2014/main" id="{03083BFF-77DA-B731-2835-D3C1EEE9E70F}"/>
                </a:ext>
              </a:extLst>
            </p:cNvPr>
            <p:cNvSpPr/>
            <p:nvPr/>
          </p:nvSpPr>
          <p:spPr>
            <a:xfrm>
              <a:off x="1049802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  <p:sp>
          <p:nvSpPr>
            <p:cNvPr id="63" name="Shape 19">
              <a:extLst>
                <a:ext uri="{FF2B5EF4-FFF2-40B4-BE49-F238E27FC236}">
                  <a16:creationId xmlns:a16="http://schemas.microsoft.com/office/drawing/2014/main" id="{0C6DA477-B6EA-1F28-4DC2-CFCF3F803095}"/>
                </a:ext>
              </a:extLst>
            </p:cNvPr>
            <p:cNvSpPr/>
            <p:nvPr/>
          </p:nvSpPr>
          <p:spPr>
            <a:xfrm>
              <a:off x="2403817" y="3967092"/>
              <a:ext cx="0" cy="391548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solid"/>
            </a:ln>
          </p:spPr>
          <p:txBody>
            <a:bodyPr/>
            <a:lstStyle/>
            <a:p>
              <a:endParaRPr lang="ja-JP" altLang="en-US">
                <a:highlight>
                  <a:srgbClr val="00FF00"/>
                </a:highlight>
              </a:endParaRPr>
            </a:p>
          </p:txBody>
        </p: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7A6F0ABE-1E25-049E-D164-FED9940E70DE}"/>
              </a:ext>
            </a:extLst>
          </p:cNvPr>
          <p:cNvGrpSpPr/>
          <p:nvPr/>
        </p:nvGrpSpPr>
        <p:grpSpPr>
          <a:xfrm>
            <a:off x="3342625" y="1109000"/>
            <a:ext cx="772175" cy="697523"/>
            <a:chOff x="6882620" y="777240"/>
            <a:chExt cx="772175" cy="697523"/>
          </a:xfrm>
        </p:grpSpPr>
        <p:sp>
          <p:nvSpPr>
            <p:cNvPr id="68" name="フローチャート: 結合子 67">
              <a:extLst>
                <a:ext uri="{FF2B5EF4-FFF2-40B4-BE49-F238E27FC236}">
                  <a16:creationId xmlns:a16="http://schemas.microsoft.com/office/drawing/2014/main" id="{5EB9F058-3608-5A4A-454D-E23F87031DF5}"/>
                </a:ext>
              </a:extLst>
            </p:cNvPr>
            <p:cNvSpPr/>
            <p:nvPr/>
          </p:nvSpPr>
          <p:spPr>
            <a:xfrm>
              <a:off x="6882620" y="777240"/>
              <a:ext cx="772175" cy="697523"/>
            </a:xfrm>
            <a:prstGeom prst="flowChartConnector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65" name="グラフィックス 64" descr="女性のプロフィール 単色塗りつぶし">
              <a:extLst>
                <a:ext uri="{FF2B5EF4-FFF2-40B4-BE49-F238E27FC236}">
                  <a16:creationId xmlns:a16="http://schemas.microsoft.com/office/drawing/2014/main" id="{0D86B65D-8DB1-7E57-9AF9-3D02970E5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48667" y="821966"/>
              <a:ext cx="640080" cy="640080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32A7CB16-80F2-3BA6-9E53-9987CB3D0811}"/>
              </a:ext>
            </a:extLst>
          </p:cNvPr>
          <p:cNvGrpSpPr/>
          <p:nvPr/>
        </p:nvGrpSpPr>
        <p:grpSpPr>
          <a:xfrm>
            <a:off x="3342625" y="2874498"/>
            <a:ext cx="772175" cy="697523"/>
            <a:chOff x="6882620" y="777240"/>
            <a:chExt cx="772175" cy="697523"/>
          </a:xfrm>
        </p:grpSpPr>
        <p:sp>
          <p:nvSpPr>
            <p:cNvPr id="71" name="フローチャート: 結合子 70">
              <a:extLst>
                <a:ext uri="{FF2B5EF4-FFF2-40B4-BE49-F238E27FC236}">
                  <a16:creationId xmlns:a16="http://schemas.microsoft.com/office/drawing/2014/main" id="{0D5BB034-81B4-9C1B-DA4F-7A3B1FE16E8D}"/>
                </a:ext>
              </a:extLst>
            </p:cNvPr>
            <p:cNvSpPr/>
            <p:nvPr/>
          </p:nvSpPr>
          <p:spPr>
            <a:xfrm>
              <a:off x="6882620" y="777240"/>
              <a:ext cx="772175" cy="697523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72" name="グラフィックス 71" descr="女性のプロフィール 単色塗りつぶし">
              <a:extLst>
                <a:ext uri="{FF2B5EF4-FFF2-40B4-BE49-F238E27FC236}">
                  <a16:creationId xmlns:a16="http://schemas.microsoft.com/office/drawing/2014/main" id="{AA22EE73-2796-C42D-A207-56F001274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48667" y="821966"/>
              <a:ext cx="640080" cy="640080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0B9E1074-8033-C556-552E-6C1F9FFB49FB}"/>
              </a:ext>
            </a:extLst>
          </p:cNvPr>
          <p:cNvGrpSpPr/>
          <p:nvPr/>
        </p:nvGrpSpPr>
        <p:grpSpPr>
          <a:xfrm>
            <a:off x="567771" y="2874497"/>
            <a:ext cx="772175" cy="697523"/>
            <a:chOff x="297918" y="1599541"/>
            <a:chExt cx="772175" cy="697523"/>
          </a:xfrm>
        </p:grpSpPr>
        <p:sp>
          <p:nvSpPr>
            <p:cNvPr id="73" name="フローチャート: 結合子 72">
              <a:extLst>
                <a:ext uri="{FF2B5EF4-FFF2-40B4-BE49-F238E27FC236}">
                  <a16:creationId xmlns:a16="http://schemas.microsoft.com/office/drawing/2014/main" id="{A5FDA61B-6B9E-AF73-3B72-AB7BE907EE4B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67" name="グラフィックス 66" descr="男性のプロフィール 単色塗りつぶし">
              <a:extLst>
                <a:ext uri="{FF2B5EF4-FFF2-40B4-BE49-F238E27FC236}">
                  <a16:creationId xmlns:a16="http://schemas.microsoft.com/office/drawing/2014/main" id="{09BD74A3-9580-D299-289E-7688FB82E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E690D613-4A51-CF43-1275-F5F048372B0A}"/>
              </a:ext>
            </a:extLst>
          </p:cNvPr>
          <p:cNvGrpSpPr/>
          <p:nvPr/>
        </p:nvGrpSpPr>
        <p:grpSpPr>
          <a:xfrm>
            <a:off x="6194662" y="2874497"/>
            <a:ext cx="772175" cy="697523"/>
            <a:chOff x="297918" y="1599541"/>
            <a:chExt cx="772175" cy="697523"/>
          </a:xfrm>
        </p:grpSpPr>
        <p:sp>
          <p:nvSpPr>
            <p:cNvPr id="76" name="フローチャート: 結合子 75">
              <a:extLst>
                <a:ext uri="{FF2B5EF4-FFF2-40B4-BE49-F238E27FC236}">
                  <a16:creationId xmlns:a16="http://schemas.microsoft.com/office/drawing/2014/main" id="{51D13DD0-1F51-23E6-28CE-AD1B985E70E5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77" name="グラフィックス 76" descr="男性のプロフィール 単色塗りつぶし">
              <a:extLst>
                <a:ext uri="{FF2B5EF4-FFF2-40B4-BE49-F238E27FC236}">
                  <a16:creationId xmlns:a16="http://schemas.microsoft.com/office/drawing/2014/main" id="{340BBE5D-1450-A675-E4BA-6033705AC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E9116CD8-65F8-F52F-CC93-44F8C31B01B7}"/>
              </a:ext>
            </a:extLst>
          </p:cNvPr>
          <p:cNvGrpSpPr/>
          <p:nvPr/>
        </p:nvGrpSpPr>
        <p:grpSpPr>
          <a:xfrm>
            <a:off x="411480" y="4466199"/>
            <a:ext cx="415984" cy="348761"/>
            <a:chOff x="297918" y="1599541"/>
            <a:chExt cx="772175" cy="697523"/>
          </a:xfrm>
        </p:grpSpPr>
        <p:sp>
          <p:nvSpPr>
            <p:cNvPr id="79" name="フローチャート: 結合子 78">
              <a:extLst>
                <a:ext uri="{FF2B5EF4-FFF2-40B4-BE49-F238E27FC236}">
                  <a16:creationId xmlns:a16="http://schemas.microsoft.com/office/drawing/2014/main" id="{F219C1FF-F558-965A-0649-571900D82182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0" name="グラフィックス 79" descr="男性のプロフィール 単色塗りつぶし">
              <a:extLst>
                <a:ext uri="{FF2B5EF4-FFF2-40B4-BE49-F238E27FC236}">
                  <a16:creationId xmlns:a16="http://schemas.microsoft.com/office/drawing/2014/main" id="{ECF8E857-D11D-D5B4-59D6-059027EB5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CA646354-4809-301E-7BC6-BD3403DC0EDE}"/>
              </a:ext>
            </a:extLst>
          </p:cNvPr>
          <p:cNvGrpSpPr/>
          <p:nvPr/>
        </p:nvGrpSpPr>
        <p:grpSpPr>
          <a:xfrm>
            <a:off x="1849120" y="4466199"/>
            <a:ext cx="415984" cy="348761"/>
            <a:chOff x="297918" y="1599541"/>
            <a:chExt cx="772175" cy="697523"/>
          </a:xfrm>
        </p:grpSpPr>
        <p:sp>
          <p:nvSpPr>
            <p:cNvPr id="82" name="フローチャート: 結合子 81">
              <a:extLst>
                <a:ext uri="{FF2B5EF4-FFF2-40B4-BE49-F238E27FC236}">
                  <a16:creationId xmlns:a16="http://schemas.microsoft.com/office/drawing/2014/main" id="{2400F5DC-20B0-90B3-8A3A-8260EC6C9C1C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3" name="グラフィックス 82" descr="男性のプロフィール 単色塗りつぶし">
              <a:extLst>
                <a:ext uri="{FF2B5EF4-FFF2-40B4-BE49-F238E27FC236}">
                  <a16:creationId xmlns:a16="http://schemas.microsoft.com/office/drawing/2014/main" id="{636E01BD-1E53-8732-D664-23F9AC0EB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B5EF4359-BE1A-9D59-DC36-EF7C359069B1}"/>
              </a:ext>
            </a:extLst>
          </p:cNvPr>
          <p:cNvGrpSpPr/>
          <p:nvPr/>
        </p:nvGrpSpPr>
        <p:grpSpPr>
          <a:xfrm>
            <a:off x="3270741" y="4466199"/>
            <a:ext cx="415984" cy="348761"/>
            <a:chOff x="297918" y="1599541"/>
            <a:chExt cx="772175" cy="697523"/>
          </a:xfrm>
        </p:grpSpPr>
        <p:sp>
          <p:nvSpPr>
            <p:cNvPr id="85" name="フローチャート: 結合子 84">
              <a:extLst>
                <a:ext uri="{FF2B5EF4-FFF2-40B4-BE49-F238E27FC236}">
                  <a16:creationId xmlns:a16="http://schemas.microsoft.com/office/drawing/2014/main" id="{3801346E-7D18-EAD5-D0F4-3CBE4F9AC00B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6" name="グラフィックス 85" descr="男性のプロフィール 単色塗りつぶし">
              <a:extLst>
                <a:ext uri="{FF2B5EF4-FFF2-40B4-BE49-F238E27FC236}">
                  <a16:creationId xmlns:a16="http://schemas.microsoft.com/office/drawing/2014/main" id="{59E0F8E1-99FF-48DB-6190-E11A44283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66F19AD0-33E2-019A-FEA0-12355B69B9AC}"/>
              </a:ext>
            </a:extLst>
          </p:cNvPr>
          <p:cNvGrpSpPr/>
          <p:nvPr/>
        </p:nvGrpSpPr>
        <p:grpSpPr>
          <a:xfrm>
            <a:off x="4685036" y="4466199"/>
            <a:ext cx="415984" cy="348761"/>
            <a:chOff x="297918" y="1599541"/>
            <a:chExt cx="772175" cy="697523"/>
          </a:xfrm>
        </p:grpSpPr>
        <p:sp>
          <p:nvSpPr>
            <p:cNvPr id="88" name="フローチャート: 結合子 87">
              <a:extLst>
                <a:ext uri="{FF2B5EF4-FFF2-40B4-BE49-F238E27FC236}">
                  <a16:creationId xmlns:a16="http://schemas.microsoft.com/office/drawing/2014/main" id="{9CB2AAC3-BADA-512C-437F-5D682E20C63D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89" name="グラフィックス 88" descr="男性のプロフィール 単色塗りつぶし">
              <a:extLst>
                <a:ext uri="{FF2B5EF4-FFF2-40B4-BE49-F238E27FC236}">
                  <a16:creationId xmlns:a16="http://schemas.microsoft.com/office/drawing/2014/main" id="{4089061B-328D-B6C0-E538-EBF2A2000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A1AECFA6-A1B5-6307-EC1D-B842586A8F45}"/>
              </a:ext>
            </a:extLst>
          </p:cNvPr>
          <p:cNvGrpSpPr/>
          <p:nvPr/>
        </p:nvGrpSpPr>
        <p:grpSpPr>
          <a:xfrm>
            <a:off x="6137427" y="4466199"/>
            <a:ext cx="415984" cy="348761"/>
            <a:chOff x="297918" y="1599541"/>
            <a:chExt cx="772175" cy="697523"/>
          </a:xfrm>
        </p:grpSpPr>
        <p:sp>
          <p:nvSpPr>
            <p:cNvPr id="91" name="フローチャート: 結合子 90">
              <a:extLst>
                <a:ext uri="{FF2B5EF4-FFF2-40B4-BE49-F238E27FC236}">
                  <a16:creationId xmlns:a16="http://schemas.microsoft.com/office/drawing/2014/main" id="{3BFE6C1F-A6DE-71B4-183F-894592123CCB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92" name="グラフィックス 91" descr="男性のプロフィール 単色塗りつぶし">
              <a:extLst>
                <a:ext uri="{FF2B5EF4-FFF2-40B4-BE49-F238E27FC236}">
                  <a16:creationId xmlns:a16="http://schemas.microsoft.com/office/drawing/2014/main" id="{DDD51F88-A4CB-951E-0958-08FC8C664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2769509-68CE-0FEE-C78B-6EAE9FA990CD}"/>
              </a:ext>
            </a:extLst>
          </p:cNvPr>
          <p:cNvGrpSpPr/>
          <p:nvPr/>
        </p:nvGrpSpPr>
        <p:grpSpPr>
          <a:xfrm>
            <a:off x="7557210" y="4466199"/>
            <a:ext cx="415984" cy="348761"/>
            <a:chOff x="297918" y="1599541"/>
            <a:chExt cx="772175" cy="697523"/>
          </a:xfrm>
        </p:grpSpPr>
        <p:sp>
          <p:nvSpPr>
            <p:cNvPr id="94" name="フローチャート: 結合子 93">
              <a:extLst>
                <a:ext uri="{FF2B5EF4-FFF2-40B4-BE49-F238E27FC236}">
                  <a16:creationId xmlns:a16="http://schemas.microsoft.com/office/drawing/2014/main" id="{F5299AAE-952A-EDAF-7193-DE0A67068211}"/>
                </a:ext>
              </a:extLst>
            </p:cNvPr>
            <p:cNvSpPr/>
            <p:nvPr/>
          </p:nvSpPr>
          <p:spPr>
            <a:xfrm>
              <a:off x="297918" y="1599541"/>
              <a:ext cx="772175" cy="697523"/>
            </a:xfrm>
            <a:prstGeom prst="flowChartConnector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95" name="グラフィックス 94" descr="男性のプロフィール 単色塗りつぶし">
              <a:extLst>
                <a:ext uri="{FF2B5EF4-FFF2-40B4-BE49-F238E27FC236}">
                  <a16:creationId xmlns:a16="http://schemas.microsoft.com/office/drawing/2014/main" id="{CEAA4475-0AA2-CAE7-EFA8-7B462DA5A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3965" y="1602279"/>
              <a:ext cx="640080" cy="640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36</Words>
  <Application>Microsoft Office PowerPoint</Application>
  <PresentationFormat>画面に合わせる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⑤ 組織図型</dc:title>
  <dc:subject>PptxGenJS Presentation</dc:subject>
  <dc:creator/>
  <cp:lastModifiedBy>隆弘 野邊</cp:lastModifiedBy>
  <cp:revision>3</cp:revision>
  <dcterms:created xsi:type="dcterms:W3CDTF">2026-04-04T00:33:52Z</dcterms:created>
  <dcterms:modified xsi:type="dcterms:W3CDTF">2026-04-05T10:40:09Z</dcterms:modified>
</cp:coreProperties>
</file>