
<file path=[Content_Types].xml><?xml version="1.0" encoding="utf-8"?>
<Types xmlns="http://schemas.openxmlformats.org/package/2006/content-types">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
  </p:notesMasterIdLst>
  <p:sldIdLst>
    <p:sldId id="256" r:id="rId2"/>
  </p:sldIdLst>
  <p:sldSz cx="9144000" cy="5143500" type="screen16x9"/>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0" d="100"/>
          <a:sy n="130" d="100"/>
        </p:scale>
        <p:origin x="82" y="31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51637713"/>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emf"/><Relationship Id="rId5" Type="http://schemas.openxmlformats.org/officeDocument/2006/relationships/image" Target="../media/image3.emf"/><Relationship Id="rId4" Type="http://schemas.openxmlformats.org/officeDocument/2006/relationships/image" Target="../media/image2.emf"/></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640080"/>
            <a:ext cx="9144000" cy="2560320"/>
          </a:xfrm>
          <a:prstGeom prst="rect">
            <a:avLst/>
          </a:prstGeom>
          <a:solidFill>
            <a:srgbClr val="E8E8E8"/>
          </a:solidFill>
          <a:ln/>
        </p:spPr>
        <p:txBody>
          <a:bodyPr/>
          <a:lstStyle/>
          <a:p>
            <a:endParaRPr lang="ja-JP" altLang="en-US"/>
          </a:p>
        </p:txBody>
      </p:sp>
      <p:sp>
        <p:nvSpPr>
          <p:cNvPr id="8" name="Text 2"/>
          <p:cNvSpPr/>
          <p:nvPr/>
        </p:nvSpPr>
        <p:spPr>
          <a:xfrm>
            <a:off x="365760" y="3429000"/>
            <a:ext cx="1828800" cy="320040"/>
          </a:xfrm>
          <a:prstGeom prst="rect">
            <a:avLst/>
          </a:prstGeom>
          <a:noFill/>
          <a:ln/>
        </p:spPr>
        <p:txBody>
          <a:bodyPr wrap="square" lIns="0" tIns="0" rIns="0" bIns="0" rtlCol="0" anchor="ctr"/>
          <a:lstStyle/>
          <a:p>
            <a:pPr marL="0" indent="0">
              <a:buNone/>
            </a:pPr>
            <a:r>
              <a:rPr lang="en-US" sz="1300" b="1" dirty="0">
                <a:solidFill>
                  <a:srgbClr val="2C2C54"/>
                </a:solidFill>
                <a:latin typeface="Arial Black" pitchFamily="34" charset="0"/>
                <a:ea typeface="Arial Black" pitchFamily="34" charset="-122"/>
                <a:cs typeface="Arial Black" pitchFamily="34" charset="-120"/>
              </a:rPr>
              <a:t>田中 太郎</a:t>
            </a:r>
            <a:endParaRPr lang="en-US" sz="1300" dirty="0"/>
          </a:p>
        </p:txBody>
      </p:sp>
      <p:sp>
        <p:nvSpPr>
          <p:cNvPr id="9" name="Text 3"/>
          <p:cNvSpPr/>
          <p:nvPr/>
        </p:nvSpPr>
        <p:spPr>
          <a:xfrm>
            <a:off x="365760" y="3749040"/>
            <a:ext cx="1828800" cy="201168"/>
          </a:xfrm>
          <a:prstGeom prst="rect">
            <a:avLst/>
          </a:prstGeom>
          <a:noFill/>
          <a:ln/>
        </p:spPr>
        <p:txBody>
          <a:bodyPr wrap="square" lIns="0" tIns="0" rIns="0" bIns="0" rtlCol="0" anchor="ctr"/>
          <a:lstStyle/>
          <a:p>
            <a:pPr marL="0" indent="0">
              <a:buNone/>
            </a:pPr>
            <a:r>
              <a:rPr lang="en-US" sz="800" dirty="0">
                <a:solidFill>
                  <a:srgbClr val="999999"/>
                </a:solidFill>
                <a:latin typeface="Calibri" pitchFamily="34" charset="0"/>
                <a:ea typeface="Calibri" pitchFamily="34" charset="-122"/>
                <a:cs typeface="Calibri" pitchFamily="34" charset="-120"/>
              </a:rPr>
              <a:t>代表取締役</a:t>
            </a:r>
            <a:endParaRPr lang="en-US" sz="800" dirty="0"/>
          </a:p>
        </p:txBody>
      </p:sp>
      <p:sp>
        <p:nvSpPr>
          <p:cNvPr id="10" name="Text 4"/>
          <p:cNvSpPr/>
          <p:nvPr/>
        </p:nvSpPr>
        <p:spPr>
          <a:xfrm>
            <a:off x="365760" y="4023360"/>
            <a:ext cx="1920240" cy="731520"/>
          </a:xfrm>
          <a:prstGeom prst="rect">
            <a:avLst/>
          </a:prstGeom>
          <a:noFill/>
          <a:ln/>
        </p:spPr>
        <p:txBody>
          <a:bodyPr wrap="square" lIns="0" tIns="0" rIns="0" bIns="0" rtlCol="0" anchor="ctr"/>
          <a:lstStyle/>
          <a:p>
            <a:pPr marL="0" indent="0">
              <a:lnSpc>
                <a:spcPct val="150000"/>
              </a:lnSpc>
              <a:buNone/>
            </a:pPr>
            <a:r>
              <a:rPr lang="en-US" sz="800" dirty="0">
                <a:solidFill>
                  <a:srgbClr val="666666"/>
                </a:solidFill>
                <a:latin typeface="Calibri" pitchFamily="34" charset="0"/>
                <a:ea typeface="Calibri" pitchFamily="34" charset="-122"/>
                <a:cs typeface="Calibri" pitchFamily="34" charset="-120"/>
              </a:rPr>
              <a:t>創業期からの経営メンバーとして事業戦略を牽引。多くの新規事業の立ち上げを成功に導いてきた。</a:t>
            </a:r>
            <a:endParaRPr lang="en-US" sz="800" dirty="0"/>
          </a:p>
        </p:txBody>
      </p:sp>
      <p:sp>
        <p:nvSpPr>
          <p:cNvPr id="11" name="Text 5"/>
          <p:cNvSpPr/>
          <p:nvPr/>
        </p:nvSpPr>
        <p:spPr>
          <a:xfrm>
            <a:off x="2560320" y="3429000"/>
            <a:ext cx="1828800" cy="320040"/>
          </a:xfrm>
          <a:prstGeom prst="rect">
            <a:avLst/>
          </a:prstGeom>
          <a:noFill/>
          <a:ln/>
        </p:spPr>
        <p:txBody>
          <a:bodyPr wrap="square" lIns="0" tIns="0" rIns="0" bIns="0" rtlCol="0" anchor="ctr"/>
          <a:lstStyle/>
          <a:p>
            <a:pPr marL="0" indent="0">
              <a:buNone/>
            </a:pPr>
            <a:r>
              <a:rPr lang="en-US" sz="1300" b="1" dirty="0">
                <a:solidFill>
                  <a:srgbClr val="2C2C54"/>
                </a:solidFill>
                <a:latin typeface="Arial Black" pitchFamily="34" charset="0"/>
                <a:ea typeface="Arial Black" pitchFamily="34" charset="-122"/>
                <a:cs typeface="Arial Black" pitchFamily="34" charset="-120"/>
              </a:rPr>
              <a:t>鈴木 花子</a:t>
            </a:r>
            <a:endParaRPr lang="en-US" sz="1300" dirty="0"/>
          </a:p>
        </p:txBody>
      </p:sp>
      <p:sp>
        <p:nvSpPr>
          <p:cNvPr id="12" name="Text 6"/>
          <p:cNvSpPr/>
          <p:nvPr/>
        </p:nvSpPr>
        <p:spPr>
          <a:xfrm>
            <a:off x="2560320" y="3749040"/>
            <a:ext cx="1828800" cy="201168"/>
          </a:xfrm>
          <a:prstGeom prst="rect">
            <a:avLst/>
          </a:prstGeom>
          <a:noFill/>
          <a:ln/>
        </p:spPr>
        <p:txBody>
          <a:bodyPr wrap="square" lIns="0" tIns="0" rIns="0" bIns="0" rtlCol="0" anchor="ctr"/>
          <a:lstStyle/>
          <a:p>
            <a:pPr marL="0" indent="0">
              <a:buNone/>
            </a:pPr>
            <a:r>
              <a:rPr lang="en-US" sz="800" dirty="0">
                <a:solidFill>
                  <a:srgbClr val="999999"/>
                </a:solidFill>
                <a:latin typeface="Calibri" pitchFamily="34" charset="0"/>
                <a:ea typeface="Calibri" pitchFamily="34" charset="-122"/>
                <a:cs typeface="Calibri" pitchFamily="34" charset="-120"/>
              </a:rPr>
              <a:t>マーケティング部長</a:t>
            </a:r>
            <a:endParaRPr lang="en-US" sz="800" dirty="0"/>
          </a:p>
        </p:txBody>
      </p:sp>
      <p:sp>
        <p:nvSpPr>
          <p:cNvPr id="13" name="Text 7"/>
          <p:cNvSpPr/>
          <p:nvPr/>
        </p:nvSpPr>
        <p:spPr>
          <a:xfrm>
            <a:off x="2560320" y="4023360"/>
            <a:ext cx="1920240" cy="731520"/>
          </a:xfrm>
          <a:prstGeom prst="rect">
            <a:avLst/>
          </a:prstGeom>
          <a:noFill/>
          <a:ln/>
        </p:spPr>
        <p:txBody>
          <a:bodyPr wrap="square" lIns="0" tIns="0" rIns="0" bIns="0" rtlCol="0" anchor="ctr"/>
          <a:lstStyle/>
          <a:p>
            <a:pPr marL="0" indent="0">
              <a:lnSpc>
                <a:spcPct val="150000"/>
              </a:lnSpc>
              <a:buNone/>
            </a:pPr>
            <a:r>
              <a:rPr lang="en-US" sz="800" dirty="0">
                <a:solidFill>
                  <a:srgbClr val="666666"/>
                </a:solidFill>
                <a:latin typeface="Calibri" pitchFamily="34" charset="0"/>
                <a:ea typeface="Calibri" pitchFamily="34" charset="-122"/>
                <a:cs typeface="Calibri" pitchFamily="34" charset="-120"/>
              </a:rPr>
              <a:t>デジタルマーケティングの専門家。データ分析に基づく戦略立案でブランド認知度の向上に貢献。</a:t>
            </a:r>
            <a:endParaRPr lang="en-US" sz="800" dirty="0"/>
          </a:p>
        </p:txBody>
      </p:sp>
      <p:sp>
        <p:nvSpPr>
          <p:cNvPr id="14" name="Text 8"/>
          <p:cNvSpPr/>
          <p:nvPr/>
        </p:nvSpPr>
        <p:spPr>
          <a:xfrm>
            <a:off x="4754880" y="3429000"/>
            <a:ext cx="1828800" cy="320040"/>
          </a:xfrm>
          <a:prstGeom prst="rect">
            <a:avLst/>
          </a:prstGeom>
          <a:noFill/>
          <a:ln/>
        </p:spPr>
        <p:txBody>
          <a:bodyPr wrap="square" lIns="0" tIns="0" rIns="0" bIns="0" rtlCol="0" anchor="ctr"/>
          <a:lstStyle/>
          <a:p>
            <a:pPr marL="0" indent="0">
              <a:buNone/>
            </a:pPr>
            <a:r>
              <a:rPr lang="en-US" sz="1300" b="1" dirty="0">
                <a:solidFill>
                  <a:srgbClr val="2C2C54"/>
                </a:solidFill>
                <a:latin typeface="Arial Black" pitchFamily="34" charset="0"/>
                <a:ea typeface="Arial Black" pitchFamily="34" charset="-122"/>
                <a:cs typeface="Arial Black" pitchFamily="34" charset="-120"/>
              </a:rPr>
              <a:t>佐藤 翔太</a:t>
            </a:r>
            <a:endParaRPr lang="en-US" sz="1300" dirty="0"/>
          </a:p>
        </p:txBody>
      </p:sp>
      <p:sp>
        <p:nvSpPr>
          <p:cNvPr id="15" name="Text 9"/>
          <p:cNvSpPr/>
          <p:nvPr/>
        </p:nvSpPr>
        <p:spPr>
          <a:xfrm>
            <a:off x="4754880" y="3749040"/>
            <a:ext cx="1828800" cy="201168"/>
          </a:xfrm>
          <a:prstGeom prst="rect">
            <a:avLst/>
          </a:prstGeom>
          <a:noFill/>
          <a:ln/>
        </p:spPr>
        <p:txBody>
          <a:bodyPr wrap="square" lIns="0" tIns="0" rIns="0" bIns="0" rtlCol="0" anchor="ctr"/>
          <a:lstStyle/>
          <a:p>
            <a:pPr marL="0" indent="0">
              <a:buNone/>
            </a:pPr>
            <a:r>
              <a:rPr lang="en-US" sz="800" dirty="0">
                <a:solidFill>
                  <a:srgbClr val="999999"/>
                </a:solidFill>
                <a:latin typeface="Calibri" pitchFamily="34" charset="0"/>
                <a:ea typeface="Calibri" pitchFamily="34" charset="-122"/>
                <a:cs typeface="Calibri" pitchFamily="34" charset="-120"/>
              </a:rPr>
              <a:t>開発部リーダー</a:t>
            </a:r>
            <a:endParaRPr lang="en-US" sz="800" dirty="0"/>
          </a:p>
        </p:txBody>
      </p:sp>
      <p:sp>
        <p:nvSpPr>
          <p:cNvPr id="16" name="Text 10"/>
          <p:cNvSpPr/>
          <p:nvPr/>
        </p:nvSpPr>
        <p:spPr>
          <a:xfrm>
            <a:off x="4754880" y="4023360"/>
            <a:ext cx="1920240" cy="731520"/>
          </a:xfrm>
          <a:prstGeom prst="rect">
            <a:avLst/>
          </a:prstGeom>
          <a:noFill/>
          <a:ln/>
        </p:spPr>
        <p:txBody>
          <a:bodyPr wrap="square" lIns="0" tIns="0" rIns="0" bIns="0" rtlCol="0" anchor="ctr"/>
          <a:lstStyle/>
          <a:p>
            <a:pPr marL="0" indent="0">
              <a:lnSpc>
                <a:spcPct val="150000"/>
              </a:lnSpc>
              <a:buNone/>
            </a:pPr>
            <a:r>
              <a:rPr lang="en-US" sz="800" dirty="0">
                <a:solidFill>
                  <a:srgbClr val="666666"/>
                </a:solidFill>
                <a:latin typeface="Calibri" pitchFamily="34" charset="0"/>
                <a:ea typeface="Calibri" pitchFamily="34" charset="-122"/>
                <a:cs typeface="Calibri" pitchFamily="34" charset="-120"/>
              </a:rPr>
              <a:t>フロントエンドからインフラまで幅広い技術を持つフルスタックエンジニア。チームの技術力向上を推進。</a:t>
            </a:r>
            <a:endParaRPr lang="en-US" sz="800" dirty="0"/>
          </a:p>
        </p:txBody>
      </p:sp>
      <p:sp>
        <p:nvSpPr>
          <p:cNvPr id="17" name="Text 11"/>
          <p:cNvSpPr/>
          <p:nvPr/>
        </p:nvSpPr>
        <p:spPr>
          <a:xfrm>
            <a:off x="6949440" y="3429000"/>
            <a:ext cx="1828800" cy="320040"/>
          </a:xfrm>
          <a:prstGeom prst="rect">
            <a:avLst/>
          </a:prstGeom>
          <a:noFill/>
          <a:ln/>
        </p:spPr>
        <p:txBody>
          <a:bodyPr wrap="square" lIns="0" tIns="0" rIns="0" bIns="0" rtlCol="0" anchor="ctr"/>
          <a:lstStyle/>
          <a:p>
            <a:pPr marL="0" indent="0">
              <a:buNone/>
            </a:pPr>
            <a:r>
              <a:rPr lang="en-US" sz="1300" b="1" dirty="0">
                <a:solidFill>
                  <a:srgbClr val="2C2C54"/>
                </a:solidFill>
                <a:latin typeface="Arial Black" pitchFamily="34" charset="0"/>
                <a:ea typeface="Arial Black" pitchFamily="34" charset="-122"/>
                <a:cs typeface="Arial Black" pitchFamily="34" charset="-120"/>
              </a:rPr>
              <a:t>高橋 美咲</a:t>
            </a:r>
            <a:endParaRPr lang="en-US" sz="1300" dirty="0"/>
          </a:p>
        </p:txBody>
      </p:sp>
      <p:sp>
        <p:nvSpPr>
          <p:cNvPr id="18" name="Text 12"/>
          <p:cNvSpPr/>
          <p:nvPr/>
        </p:nvSpPr>
        <p:spPr>
          <a:xfrm>
            <a:off x="6949440" y="3749040"/>
            <a:ext cx="1828800" cy="201168"/>
          </a:xfrm>
          <a:prstGeom prst="rect">
            <a:avLst/>
          </a:prstGeom>
          <a:noFill/>
          <a:ln/>
        </p:spPr>
        <p:txBody>
          <a:bodyPr wrap="square" lIns="0" tIns="0" rIns="0" bIns="0" rtlCol="0" anchor="ctr"/>
          <a:lstStyle/>
          <a:p>
            <a:pPr marL="0" indent="0">
              <a:buNone/>
            </a:pPr>
            <a:r>
              <a:rPr lang="en-US" sz="800" dirty="0">
                <a:solidFill>
                  <a:srgbClr val="999999"/>
                </a:solidFill>
                <a:latin typeface="Calibri" pitchFamily="34" charset="0"/>
                <a:ea typeface="Calibri" pitchFamily="34" charset="-122"/>
                <a:cs typeface="Calibri" pitchFamily="34" charset="-120"/>
              </a:rPr>
              <a:t>デザインディレクター</a:t>
            </a:r>
            <a:endParaRPr lang="en-US" sz="800" dirty="0"/>
          </a:p>
        </p:txBody>
      </p:sp>
      <p:sp>
        <p:nvSpPr>
          <p:cNvPr id="19" name="Text 13"/>
          <p:cNvSpPr/>
          <p:nvPr/>
        </p:nvSpPr>
        <p:spPr>
          <a:xfrm>
            <a:off x="6949440" y="4023360"/>
            <a:ext cx="1920240" cy="731520"/>
          </a:xfrm>
          <a:prstGeom prst="rect">
            <a:avLst/>
          </a:prstGeom>
          <a:noFill/>
          <a:ln/>
        </p:spPr>
        <p:txBody>
          <a:bodyPr wrap="square" lIns="0" tIns="0" rIns="0" bIns="0" rtlCol="0" anchor="ctr"/>
          <a:lstStyle/>
          <a:p>
            <a:pPr marL="0" indent="0">
              <a:lnSpc>
                <a:spcPct val="150000"/>
              </a:lnSpc>
              <a:buNone/>
            </a:pPr>
            <a:r>
              <a:rPr lang="en-US" sz="800" dirty="0">
                <a:solidFill>
                  <a:srgbClr val="666666"/>
                </a:solidFill>
                <a:latin typeface="Calibri" pitchFamily="34" charset="0"/>
                <a:ea typeface="Calibri" pitchFamily="34" charset="-122"/>
                <a:cs typeface="Calibri" pitchFamily="34" charset="-120"/>
              </a:rPr>
              <a:t>ブランドの世界観を視覚化するクリエイター。UI/UXからグラフィックまで幅広くデザインを手がける。</a:t>
            </a:r>
            <a:endParaRPr lang="en-US" sz="800" dirty="0"/>
          </a:p>
        </p:txBody>
      </p:sp>
      <p:sp>
        <p:nvSpPr>
          <p:cNvPr id="27" name="Text 1">
            <a:extLst>
              <a:ext uri="{FF2B5EF4-FFF2-40B4-BE49-F238E27FC236}">
                <a16:creationId xmlns:a16="http://schemas.microsoft.com/office/drawing/2014/main" id="{623A3A8F-4CB6-5ED9-8214-7E02C670FA80}"/>
              </a:ext>
            </a:extLst>
          </p:cNvPr>
          <p:cNvSpPr/>
          <p:nvPr/>
        </p:nvSpPr>
        <p:spPr>
          <a:xfrm>
            <a:off x="193725" y="-469"/>
            <a:ext cx="3657600" cy="274320"/>
          </a:xfrm>
          <a:prstGeom prst="rect">
            <a:avLst/>
          </a:prstGeom>
          <a:noFill/>
          <a:ln/>
        </p:spPr>
        <p:txBody>
          <a:bodyPr wrap="square" lIns="0" tIns="0" rIns="0" bIns="0" rtlCol="0" anchor="ctr"/>
          <a:lstStyle/>
          <a:p>
            <a:pPr marL="0" indent="0">
              <a:buNone/>
            </a:pPr>
            <a:r>
              <a:rPr lang="en-US" sz="1000" b="1" kern="0" spc="400" dirty="0">
                <a:solidFill>
                  <a:srgbClr val="002060"/>
                </a:solidFill>
                <a:latin typeface="Arial" pitchFamily="34" charset="0"/>
                <a:ea typeface="Arial" pitchFamily="34" charset="-122"/>
                <a:cs typeface="Arial" pitchFamily="34" charset="-120"/>
              </a:rPr>
              <a:t>MEMBER PROFILE</a:t>
            </a:r>
            <a:endParaRPr lang="en-US" sz="1000" dirty="0">
              <a:solidFill>
                <a:srgbClr val="002060"/>
              </a:solidFill>
            </a:endParaRPr>
          </a:p>
        </p:txBody>
      </p:sp>
      <p:sp>
        <p:nvSpPr>
          <p:cNvPr id="28" name="Text 2">
            <a:extLst>
              <a:ext uri="{FF2B5EF4-FFF2-40B4-BE49-F238E27FC236}">
                <a16:creationId xmlns:a16="http://schemas.microsoft.com/office/drawing/2014/main" id="{0BFE5B04-39F8-3DD3-7B39-3E6B6829B67E}"/>
              </a:ext>
            </a:extLst>
          </p:cNvPr>
          <p:cNvSpPr/>
          <p:nvPr/>
        </p:nvSpPr>
        <p:spPr>
          <a:xfrm>
            <a:off x="147125" y="159786"/>
            <a:ext cx="5486400" cy="365760"/>
          </a:xfrm>
          <a:prstGeom prst="rect">
            <a:avLst/>
          </a:prstGeom>
          <a:noFill/>
          <a:ln/>
        </p:spPr>
        <p:txBody>
          <a:bodyPr wrap="square" lIns="0" tIns="0" rIns="0" bIns="0" rtlCol="0" anchor="ctr"/>
          <a:lstStyle/>
          <a:p>
            <a:pPr marL="0" indent="0">
              <a:buNone/>
            </a:pPr>
            <a:r>
              <a:rPr lang="en-US" sz="1800" b="1" dirty="0">
                <a:latin typeface="Arial Black" pitchFamily="34" charset="0"/>
                <a:ea typeface="Arial Black" pitchFamily="34" charset="-122"/>
                <a:cs typeface="Arial Black" pitchFamily="34" charset="-120"/>
              </a:rPr>
              <a:t>チームメンバー紹介</a:t>
            </a:r>
            <a:endParaRPr lang="en-US" sz="1800" dirty="0"/>
          </a:p>
        </p:txBody>
      </p:sp>
      <p:pic>
        <p:nvPicPr>
          <p:cNvPr id="4" name="pic">
            <a:extLst>
              <a:ext uri="{FF2B5EF4-FFF2-40B4-BE49-F238E27FC236}">
                <a16:creationId xmlns:a16="http://schemas.microsoft.com/office/drawing/2014/main" id="{1352AA94-4FBA-04BF-1B6E-D8D52E4D17F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a:off x="268837" y="273851"/>
            <a:ext cx="2000883" cy="3048964"/>
          </a:xfrm>
          <a:prstGeom prst="rect">
            <a:avLst/>
          </a:prstGeom>
        </p:spPr>
      </p:pic>
      <p:sp>
        <p:nvSpPr>
          <p:cNvPr id="23" name="正方形/長方形 22">
            <a:extLst>
              <a:ext uri="{FF2B5EF4-FFF2-40B4-BE49-F238E27FC236}">
                <a16:creationId xmlns:a16="http://schemas.microsoft.com/office/drawing/2014/main" id="{B3FCF2DB-B45C-4866-8BAB-A7B8552160EB}"/>
              </a:ext>
            </a:extLst>
          </p:cNvPr>
          <p:cNvSpPr/>
          <p:nvPr/>
        </p:nvSpPr>
        <p:spPr>
          <a:xfrm>
            <a:off x="939051" y="1908595"/>
            <a:ext cx="647952" cy="244599"/>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a:solidFill>
                  <a:schemeClr val="tx1"/>
                </a:solidFill>
              </a:rPr>
              <a:t>写真</a:t>
            </a:r>
          </a:p>
        </p:txBody>
      </p:sp>
      <p:pic>
        <p:nvPicPr>
          <p:cNvPr id="5" name="pic">
            <a:extLst>
              <a:ext uri="{FF2B5EF4-FFF2-40B4-BE49-F238E27FC236}">
                <a16:creationId xmlns:a16="http://schemas.microsoft.com/office/drawing/2014/main" id="{F7D2192F-B800-77BE-24E6-2AE7E2E07D42}"/>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a:xfrm>
            <a:off x="4464280" y="435848"/>
            <a:ext cx="2410000" cy="2920000"/>
          </a:xfrm>
          <a:prstGeom prst="rect">
            <a:avLst/>
          </a:prstGeom>
        </p:spPr>
      </p:pic>
      <p:sp>
        <p:nvSpPr>
          <p:cNvPr id="25" name="正方形/長方形 24">
            <a:extLst>
              <a:ext uri="{FF2B5EF4-FFF2-40B4-BE49-F238E27FC236}">
                <a16:creationId xmlns:a16="http://schemas.microsoft.com/office/drawing/2014/main" id="{DC18DCEB-EDBC-5CDC-6880-9A37978BC3D4}"/>
              </a:ext>
            </a:extLst>
          </p:cNvPr>
          <p:cNvSpPr/>
          <p:nvPr/>
        </p:nvSpPr>
        <p:spPr>
          <a:xfrm>
            <a:off x="5273036" y="1908595"/>
            <a:ext cx="647952" cy="244599"/>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a:solidFill>
                  <a:schemeClr val="tx1"/>
                </a:solidFill>
              </a:rPr>
              <a:t>写真</a:t>
            </a:r>
          </a:p>
        </p:txBody>
      </p:sp>
      <p:pic>
        <p:nvPicPr>
          <p:cNvPr id="6" name="pic">
            <a:extLst>
              <a:ext uri="{FF2B5EF4-FFF2-40B4-BE49-F238E27FC236}">
                <a16:creationId xmlns:a16="http://schemas.microsoft.com/office/drawing/2014/main" id="{12A0932E-95E3-4DD0-530F-A3B3526CB8FF}"/>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a:xfrm>
            <a:off x="6714000" y="435848"/>
            <a:ext cx="2430000" cy="2920000"/>
          </a:xfrm>
          <a:prstGeom prst="rect">
            <a:avLst/>
          </a:prstGeom>
        </p:spPr>
      </p:pic>
      <p:sp>
        <p:nvSpPr>
          <p:cNvPr id="26" name="正方形/長方形 25">
            <a:extLst>
              <a:ext uri="{FF2B5EF4-FFF2-40B4-BE49-F238E27FC236}">
                <a16:creationId xmlns:a16="http://schemas.microsoft.com/office/drawing/2014/main" id="{4E9DED5F-8514-6D32-9F2D-1094BA6F1102}"/>
              </a:ext>
            </a:extLst>
          </p:cNvPr>
          <p:cNvSpPr/>
          <p:nvPr/>
        </p:nvSpPr>
        <p:spPr>
          <a:xfrm>
            <a:off x="7575618" y="1908595"/>
            <a:ext cx="647952" cy="244599"/>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a:solidFill>
                  <a:schemeClr val="tx1"/>
                </a:solidFill>
              </a:rPr>
              <a:t>写真</a:t>
            </a:r>
          </a:p>
        </p:txBody>
      </p:sp>
      <p:pic>
        <p:nvPicPr>
          <p:cNvPr id="7" name="pic">
            <a:extLst>
              <a:ext uri="{FF2B5EF4-FFF2-40B4-BE49-F238E27FC236}">
                <a16:creationId xmlns:a16="http://schemas.microsoft.com/office/drawing/2014/main" id="{22DBEE96-5D44-103B-A943-94EB1B034F3E}"/>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a:xfrm>
            <a:off x="2208081" y="159861"/>
            <a:ext cx="2272479" cy="3177699"/>
          </a:xfrm>
          <a:prstGeom prst="rect">
            <a:avLst/>
          </a:prstGeom>
        </p:spPr>
      </p:pic>
      <p:sp>
        <p:nvSpPr>
          <p:cNvPr id="24" name="正方形/長方形 23">
            <a:extLst>
              <a:ext uri="{FF2B5EF4-FFF2-40B4-BE49-F238E27FC236}">
                <a16:creationId xmlns:a16="http://schemas.microsoft.com/office/drawing/2014/main" id="{43879CF6-67AF-FB1E-6038-64C38E36355D}"/>
              </a:ext>
            </a:extLst>
          </p:cNvPr>
          <p:cNvSpPr/>
          <p:nvPr/>
        </p:nvSpPr>
        <p:spPr>
          <a:xfrm>
            <a:off x="3170290" y="1908595"/>
            <a:ext cx="647952" cy="244599"/>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a:solidFill>
                  <a:schemeClr val="tx1"/>
                </a:solidFill>
              </a:rPr>
              <a:t>写真</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32</TotalTime>
  <Words>39</Words>
  <Application>Microsoft Office PowerPoint</Application>
  <PresentationFormat>画面に合わせる (16:9)</PresentationFormat>
  <Paragraphs>19</Paragraphs>
  <Slides>1</Slides>
  <Notes>1</Notes>
  <HiddenSlides>0</HiddenSlides>
  <MMClips>0</MMClips>
  <ScaleCrop>false</ScaleCrop>
  <HeadingPairs>
    <vt:vector size="6" baseType="variant">
      <vt:variant>
        <vt:lpstr>使用されているフォント</vt:lpstr>
      </vt:variant>
      <vt:variant>
        <vt:i4>3</vt:i4>
      </vt:variant>
      <vt:variant>
        <vt:lpstr>テーマ</vt:lpstr>
      </vt:variant>
      <vt:variant>
        <vt:i4>1</vt:i4>
      </vt:variant>
      <vt:variant>
        <vt:lpstr>スライド タイトル</vt:lpstr>
      </vt:variant>
      <vt:variant>
        <vt:i4>1</vt:i4>
      </vt:variant>
    </vt:vector>
  </HeadingPairs>
  <TitlesOfParts>
    <vt:vector size="5" baseType="lpstr">
      <vt:lpstr>Arial</vt:lpstr>
      <vt:lpstr>Arial Black</vt:lpstr>
      <vt:lpstr>Calibri</vt:lpstr>
      <vt:lpstr>Office Theme</vt:lpstr>
      <vt:lpstr>PowerPoint プレゼンテーション</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メンバー紹介 枠はみ出し（複数人）</dc:title>
  <dc:subject>PptxGenJS Presentation</dc:subject>
  <dc:creator>PptxGenJS</dc:creator>
  <cp:lastModifiedBy>隆弘 野邊</cp:lastModifiedBy>
  <cp:revision>4</cp:revision>
  <dcterms:created xsi:type="dcterms:W3CDTF">2026-04-08T22:12:03Z</dcterms:created>
  <dcterms:modified xsi:type="dcterms:W3CDTF">2026-04-09T21:26:21Z</dcterms:modified>
</cp:coreProperties>
</file>