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683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E76F51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82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465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チームメンバー紹介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82880" y="1005840"/>
            <a:ext cx="1371600" cy="3291840"/>
          </a:xfrm>
          <a:prstGeom prst="roundRect">
            <a:avLst>
              <a:gd name="adj" fmla="val 6667"/>
            </a:avLst>
          </a:prstGeom>
          <a:solidFill>
            <a:srgbClr val="F4E4C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097280"/>
            <a:ext cx="1188720" cy="3017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0972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465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山田 太郎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691640" y="14630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Yamada Taro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1691640" y="1783080"/>
            <a:ext cx="731520" cy="27432"/>
          </a:xfrm>
          <a:prstGeom prst="rect">
            <a:avLst/>
          </a:prstGeom>
          <a:solidFill>
            <a:srgbClr val="E76F51"/>
          </a:solidFill>
          <a:ln/>
        </p:spPr>
      </p:sp>
      <p:sp>
        <p:nvSpPr>
          <p:cNvPr id="10" name="Text 7"/>
          <p:cNvSpPr/>
          <p:nvPr/>
        </p:nvSpPr>
        <p:spPr>
          <a:xfrm>
            <a:off x="1691640" y="18745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プロダクトデザイナー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691640" y="22402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紹介文や経歴を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1691640" y="3108960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691640" y="310896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UI/UX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1691640" y="3401568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91640" y="340156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Figma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1691640" y="3694176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691640" y="3694176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プロトタイプ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3200400" y="1005840"/>
            <a:ext cx="1371600" cy="3291840"/>
          </a:xfrm>
          <a:prstGeom prst="roundRect">
            <a:avLst>
              <a:gd name="adj" fmla="val 6667"/>
            </a:avLst>
          </a:prstGeom>
          <a:solidFill>
            <a:srgbClr val="F4E4C1"/>
          </a:solidFill>
          <a:ln/>
        </p:spPr>
      </p:sp>
      <p:pic>
        <p:nvPicPr>
          <p:cNvPr id="19" name="Image 1" descr="黒いスカート姿の女性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91840" y="1271588"/>
            <a:ext cx="1188720" cy="2668904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709160" y="10972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465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田中 花子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4709160" y="14630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Tanaka Hanako</a:t>
            </a:r>
            <a:endParaRPr lang="en-US" sz="800" dirty="0"/>
          </a:p>
        </p:txBody>
      </p:sp>
      <p:sp>
        <p:nvSpPr>
          <p:cNvPr id="22" name="Shape 18"/>
          <p:cNvSpPr/>
          <p:nvPr/>
        </p:nvSpPr>
        <p:spPr>
          <a:xfrm>
            <a:off x="4709160" y="1783080"/>
            <a:ext cx="731520" cy="27432"/>
          </a:xfrm>
          <a:prstGeom prst="rect">
            <a:avLst/>
          </a:prstGeom>
          <a:solidFill>
            <a:srgbClr val="E76F51"/>
          </a:solidFill>
          <a:ln/>
        </p:spPr>
      </p:sp>
      <p:sp>
        <p:nvSpPr>
          <p:cNvPr id="23" name="Text 19"/>
          <p:cNvSpPr/>
          <p:nvPr/>
        </p:nvSpPr>
        <p:spPr>
          <a:xfrm>
            <a:off x="4709160" y="18745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フロントエンドエンジニア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4709160" y="22402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紹介文や経歴を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800" dirty="0"/>
          </a:p>
        </p:txBody>
      </p:sp>
      <p:sp>
        <p:nvSpPr>
          <p:cNvPr id="25" name="Shape 21"/>
          <p:cNvSpPr/>
          <p:nvPr/>
        </p:nvSpPr>
        <p:spPr>
          <a:xfrm>
            <a:off x="4709160" y="3108960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709160" y="310896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</a:t>
            </a:r>
            <a:endParaRPr lang="en-US" sz="700" dirty="0"/>
          </a:p>
        </p:txBody>
      </p:sp>
      <p:sp>
        <p:nvSpPr>
          <p:cNvPr id="27" name="Shape 23"/>
          <p:cNvSpPr/>
          <p:nvPr/>
        </p:nvSpPr>
        <p:spPr>
          <a:xfrm>
            <a:off x="4709160" y="3401568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709160" y="340156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TypeScript</a:t>
            </a:r>
            <a:endParaRPr lang="en-US" sz="700" dirty="0"/>
          </a:p>
        </p:txBody>
      </p:sp>
      <p:sp>
        <p:nvSpPr>
          <p:cNvPr id="29" name="Shape 25"/>
          <p:cNvSpPr/>
          <p:nvPr/>
        </p:nvSpPr>
        <p:spPr>
          <a:xfrm>
            <a:off x="4709160" y="3694176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709160" y="3694176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Next.js</a:t>
            </a:r>
            <a:endParaRPr lang="en-US" sz="700" dirty="0"/>
          </a:p>
        </p:txBody>
      </p:sp>
      <p:sp>
        <p:nvSpPr>
          <p:cNvPr id="31" name="Shape 27"/>
          <p:cNvSpPr/>
          <p:nvPr/>
        </p:nvSpPr>
        <p:spPr>
          <a:xfrm>
            <a:off x="6217920" y="1005840"/>
            <a:ext cx="1371600" cy="3291840"/>
          </a:xfrm>
          <a:prstGeom prst="roundRect">
            <a:avLst>
              <a:gd name="adj" fmla="val 6667"/>
            </a:avLst>
          </a:prstGeom>
          <a:solidFill>
            <a:srgbClr val="F4E4C1"/>
          </a:solidFill>
          <a:ln/>
        </p:spPr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097280"/>
            <a:ext cx="1188720" cy="301752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7726680" y="10972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465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佐藤 翔太</a:t>
            </a:r>
            <a:endParaRPr lang="en-US" sz="1400" dirty="0"/>
          </a:p>
        </p:txBody>
      </p:sp>
      <p:sp>
        <p:nvSpPr>
          <p:cNvPr id="34" name="Text 29"/>
          <p:cNvSpPr/>
          <p:nvPr/>
        </p:nvSpPr>
        <p:spPr>
          <a:xfrm>
            <a:off x="7726680" y="14630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Sato Shota</a:t>
            </a:r>
            <a:endParaRPr lang="en-US" sz="800" dirty="0"/>
          </a:p>
        </p:txBody>
      </p:sp>
      <p:sp>
        <p:nvSpPr>
          <p:cNvPr id="35" name="Shape 30"/>
          <p:cNvSpPr/>
          <p:nvPr/>
        </p:nvSpPr>
        <p:spPr>
          <a:xfrm>
            <a:off x="7726680" y="1783080"/>
            <a:ext cx="731520" cy="27432"/>
          </a:xfrm>
          <a:prstGeom prst="rect">
            <a:avLst/>
          </a:prstGeom>
          <a:solidFill>
            <a:srgbClr val="E76F51"/>
          </a:solidFill>
          <a:ln/>
        </p:spPr>
      </p:sp>
      <p:sp>
        <p:nvSpPr>
          <p:cNvPr id="36" name="Text 31"/>
          <p:cNvSpPr/>
          <p:nvPr/>
        </p:nvSpPr>
        <p:spPr>
          <a:xfrm>
            <a:off x="7726680" y="18745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バックエンドエンジニア</a:t>
            </a:r>
            <a:endParaRPr lang="en-US" sz="900" dirty="0"/>
          </a:p>
        </p:txBody>
      </p:sp>
      <p:sp>
        <p:nvSpPr>
          <p:cNvPr id="37" name="Text 32"/>
          <p:cNvSpPr/>
          <p:nvPr/>
        </p:nvSpPr>
        <p:spPr>
          <a:xfrm>
            <a:off x="7726680" y="22402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紹介文や経歴を</a:t>
            </a:r>
            <a:endParaRPr lang="en-US" sz="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8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800" dirty="0"/>
          </a:p>
        </p:txBody>
      </p:sp>
      <p:sp>
        <p:nvSpPr>
          <p:cNvPr id="38" name="Shape 33"/>
          <p:cNvSpPr/>
          <p:nvPr/>
        </p:nvSpPr>
        <p:spPr>
          <a:xfrm>
            <a:off x="7726680" y="3108960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39" name="Text 34"/>
          <p:cNvSpPr/>
          <p:nvPr/>
        </p:nvSpPr>
        <p:spPr>
          <a:xfrm>
            <a:off x="7726680" y="310896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</a:t>
            </a:r>
            <a:endParaRPr lang="en-US" sz="700" dirty="0"/>
          </a:p>
        </p:txBody>
      </p:sp>
      <p:sp>
        <p:nvSpPr>
          <p:cNvPr id="40" name="Shape 35"/>
          <p:cNvSpPr/>
          <p:nvPr/>
        </p:nvSpPr>
        <p:spPr>
          <a:xfrm>
            <a:off x="7726680" y="3401568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41" name="Text 36"/>
          <p:cNvSpPr/>
          <p:nvPr/>
        </p:nvSpPr>
        <p:spPr>
          <a:xfrm>
            <a:off x="7726680" y="340156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</a:t>
            </a:r>
            <a:endParaRPr lang="en-US" sz="700" dirty="0"/>
          </a:p>
        </p:txBody>
      </p:sp>
      <p:sp>
        <p:nvSpPr>
          <p:cNvPr id="42" name="Shape 37"/>
          <p:cNvSpPr/>
          <p:nvPr/>
        </p:nvSpPr>
        <p:spPr>
          <a:xfrm>
            <a:off x="7726680" y="3694176"/>
            <a:ext cx="1051560" cy="228600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43" name="Text 38"/>
          <p:cNvSpPr/>
          <p:nvPr/>
        </p:nvSpPr>
        <p:spPr>
          <a:xfrm>
            <a:off x="7726680" y="3694176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76F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マイクロサービス</a:t>
            </a:r>
            <a:endParaRPr lang="en-US" sz="700" dirty="0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1226A0FE-52F8-95AE-FB16-4765871F5BAF}"/>
              </a:ext>
            </a:extLst>
          </p:cNvPr>
          <p:cNvSpPr/>
          <p:nvPr/>
        </p:nvSpPr>
        <p:spPr>
          <a:xfrm>
            <a:off x="605412" y="2277872"/>
            <a:ext cx="647952" cy="24459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0070C0"/>
                </a:solidFill>
              </a:rPr>
              <a:t>写真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1AD3433F-BBC0-325D-22FA-559B30FF57BC}"/>
              </a:ext>
            </a:extLst>
          </p:cNvPr>
          <p:cNvSpPr/>
          <p:nvPr/>
        </p:nvSpPr>
        <p:spPr>
          <a:xfrm>
            <a:off x="3523166" y="2277872"/>
            <a:ext cx="647952" cy="24459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0070C0"/>
                </a:solidFill>
              </a:rPr>
              <a:t>写真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0F3A6BE-2F06-AE7F-668B-802448511A69}"/>
              </a:ext>
            </a:extLst>
          </p:cNvPr>
          <p:cNvSpPr/>
          <p:nvPr/>
        </p:nvSpPr>
        <p:spPr>
          <a:xfrm>
            <a:off x="6643026" y="2277872"/>
            <a:ext cx="647952" cy="24459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0070C0"/>
                </a:solidFill>
              </a:rPr>
              <a:t>写真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</Words>
  <Application>Microsoft Office PowerPoint</Application>
  <PresentationFormat>画面に合わせる (16:9)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② 等身大（複数人）</dc:title>
  <dc:subject>PptxGenJS Presentation</dc:subject>
  <dc:creator>PptxGenJS</dc:creator>
  <cp:lastModifiedBy>隆弘 野邊</cp:lastModifiedBy>
  <cp:revision>2</cp:revision>
  <dcterms:created xsi:type="dcterms:W3CDTF">2026-04-08T12:59:11Z</dcterms:created>
  <dcterms:modified xsi:type="dcterms:W3CDTF">2026-04-08T22:04:47Z</dcterms:modified>
</cp:coreProperties>
</file>