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9567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500" dirty="0">
                <a:solidFill>
                  <a:srgbClr val="2D6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TEAM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433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チームメンバー紹介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457200" y="27432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B433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田中 花子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868680" y="31089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2D6A4F"/>
          </a:solidFill>
          <a:ln/>
        </p:spPr>
      </p:sp>
      <p:sp>
        <p:nvSpPr>
          <p:cNvPr id="7" name="Text 4"/>
          <p:cNvSpPr/>
          <p:nvPr/>
        </p:nvSpPr>
        <p:spPr>
          <a:xfrm>
            <a:off x="868680" y="31089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548640" y="35204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ここにメンバーの紹介文や</a:t>
            </a:r>
            <a:endParaRPr lang="en-US" sz="9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経歴・スキルなどを</a:t>
            </a:r>
            <a:endParaRPr lang="en-US" sz="9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記載してください。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2606040" y="27432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B433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鈴木 一郎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3017520" y="31089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2D6A4F"/>
          </a:solidFill>
          <a:ln/>
        </p:spPr>
      </p:sp>
      <p:sp>
        <p:nvSpPr>
          <p:cNvPr id="12" name="Text 8"/>
          <p:cNvSpPr/>
          <p:nvPr/>
        </p:nvSpPr>
        <p:spPr>
          <a:xfrm>
            <a:off x="3017520" y="31089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2697480" y="35204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ここにメンバーの紹介文や</a:t>
            </a:r>
            <a:endParaRPr lang="en-US" sz="9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経歴・スキルなどを</a:t>
            </a:r>
            <a:endParaRPr lang="en-US" sz="9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記載してください。</a:t>
            </a:r>
            <a:endParaRPr lang="en-US" sz="900" dirty="0"/>
          </a:p>
        </p:txBody>
      </p:sp>
      <p:sp>
        <p:nvSpPr>
          <p:cNvPr id="15" name="Text 10"/>
          <p:cNvSpPr/>
          <p:nvPr/>
        </p:nvSpPr>
        <p:spPr>
          <a:xfrm>
            <a:off x="4754880" y="27432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B433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佐藤 美咲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5166360" y="31089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2D6A4F"/>
          </a:solidFill>
          <a:ln/>
        </p:spPr>
      </p:sp>
      <p:sp>
        <p:nvSpPr>
          <p:cNvPr id="17" name="Text 12"/>
          <p:cNvSpPr/>
          <p:nvPr/>
        </p:nvSpPr>
        <p:spPr>
          <a:xfrm>
            <a:off x="5166360" y="31089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デザイナー</a:t>
            </a:r>
            <a:endParaRPr lang="en-US" sz="900" dirty="0"/>
          </a:p>
        </p:txBody>
      </p:sp>
      <p:sp>
        <p:nvSpPr>
          <p:cNvPr id="18" name="Text 13"/>
          <p:cNvSpPr/>
          <p:nvPr/>
        </p:nvSpPr>
        <p:spPr>
          <a:xfrm>
            <a:off x="4846320" y="35204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ここにメンバーの紹介文や</a:t>
            </a:r>
            <a:endParaRPr lang="en-US" sz="9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経歴・スキルなどを</a:t>
            </a:r>
            <a:endParaRPr lang="en-US" sz="9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記載してください。</a:t>
            </a:r>
            <a:endParaRPr lang="en-US" sz="900" dirty="0"/>
          </a:p>
        </p:txBody>
      </p:sp>
      <p:sp>
        <p:nvSpPr>
          <p:cNvPr id="20" name="Text 14"/>
          <p:cNvSpPr/>
          <p:nvPr/>
        </p:nvSpPr>
        <p:spPr>
          <a:xfrm>
            <a:off x="6903720" y="27432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B433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高橋 健太</a:t>
            </a:r>
            <a:endParaRPr lang="en-US" sz="1400" dirty="0"/>
          </a:p>
        </p:txBody>
      </p:sp>
      <p:sp>
        <p:nvSpPr>
          <p:cNvPr id="21" name="Shape 15"/>
          <p:cNvSpPr/>
          <p:nvPr/>
        </p:nvSpPr>
        <p:spPr>
          <a:xfrm>
            <a:off x="7315200" y="310896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2D6A4F"/>
          </a:solidFill>
          <a:ln/>
        </p:spPr>
      </p:sp>
      <p:sp>
        <p:nvSpPr>
          <p:cNvPr id="22" name="Text 16"/>
          <p:cNvSpPr/>
          <p:nvPr/>
        </p:nvSpPr>
        <p:spPr>
          <a:xfrm>
            <a:off x="7315200" y="31089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エンジニア</a:t>
            </a:r>
            <a:endParaRPr lang="en-US" sz="900" dirty="0"/>
          </a:p>
        </p:txBody>
      </p:sp>
      <p:sp>
        <p:nvSpPr>
          <p:cNvPr id="23" name="Text 17"/>
          <p:cNvSpPr/>
          <p:nvPr/>
        </p:nvSpPr>
        <p:spPr>
          <a:xfrm>
            <a:off x="6995160" y="35204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ここにメンバーの紹介文や</a:t>
            </a:r>
            <a:endParaRPr lang="en-US" sz="9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経歴・スキルなどを</a:t>
            </a:r>
            <a:endParaRPr lang="en-US" sz="9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記載してください。</a:t>
            </a:r>
            <a:endParaRPr lang="en-US" sz="900" dirty="0"/>
          </a:p>
        </p:txBody>
      </p:sp>
      <p:sp>
        <p:nvSpPr>
          <p:cNvPr id="24" name="Shape 18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2D6A4F"/>
          </a:solidFill>
          <a:ln/>
        </p:spPr>
      </p:sp>
      <p:pic>
        <p:nvPicPr>
          <p:cNvPr id="26" name="pic">
            <a:extLst>
              <a:ext uri="{FF2B5EF4-FFF2-40B4-BE49-F238E27FC236}">
                <a16:creationId xmlns:a16="http://schemas.microsoft.com/office/drawing/2014/main" id="{411BA0DC-C024-BDE9-7B5F-62536EDB6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92037" y="1437480"/>
            <a:ext cx="1165860" cy="11475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7" name="pic">
            <a:extLst>
              <a:ext uri="{FF2B5EF4-FFF2-40B4-BE49-F238E27FC236}">
                <a16:creationId xmlns:a16="http://schemas.microsoft.com/office/drawing/2014/main" id="{D7204B12-9E95-2E56-53F6-4EDE997626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240" y="1437480"/>
            <a:ext cx="1188720" cy="1191262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8" name="pic">
            <a:extLst>
              <a:ext uri="{FF2B5EF4-FFF2-40B4-BE49-F238E27FC236}">
                <a16:creationId xmlns:a16="http://schemas.microsoft.com/office/drawing/2014/main" id="{8C6E02DF-E805-4303-B3F6-F556DBB39D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0167" y="1408575"/>
            <a:ext cx="1140376" cy="1161216"/>
          </a:xfrm>
          <a:prstGeom prst="ellipse">
            <a:avLst/>
          </a:prstGeom>
          <a:solidFill>
            <a:schemeClr val="bg1"/>
          </a:solidFill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9" name="pic">
            <a:extLst>
              <a:ext uri="{FF2B5EF4-FFF2-40B4-BE49-F238E27FC236}">
                <a16:creationId xmlns:a16="http://schemas.microsoft.com/office/drawing/2014/main" id="{37A2296E-1266-4BCF-E63F-5C54230904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104" y="1405357"/>
            <a:ext cx="1165860" cy="1164434"/>
          </a:xfrm>
          <a:prstGeom prst="ellipse">
            <a:avLst/>
          </a:prstGeom>
          <a:solidFill>
            <a:schemeClr val="bg1"/>
          </a:solidFill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40</Words>
  <Application>Microsoft Office PowerPoint</Application>
  <PresentationFormat>画面に合わせる (16:9)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メンバー紹介 ② トリミング型</dc:title>
  <dc:subject>PptxGenJS Presentation</dc:subject>
  <dc:creator/>
  <cp:lastModifiedBy>隆弘 野邊</cp:lastModifiedBy>
  <cp:revision>3</cp:revision>
  <dcterms:created xsi:type="dcterms:W3CDTF">2026-04-04T00:33:52Z</dcterms:created>
  <dcterms:modified xsi:type="dcterms:W3CDTF">2026-04-05T10:39:11Z</dcterms:modified>
</cp:coreProperties>
</file>