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0628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0" y="-457200"/>
            <a:ext cx="1645920" cy="1645920"/>
          </a:xfrm>
          <a:prstGeom prst="ellipse">
            <a:avLst/>
          </a:prstGeom>
          <a:solidFill>
            <a:srgbClr val="A8E6CF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8046720" y="3657600"/>
            <a:ext cx="1828800" cy="1828800"/>
          </a:xfrm>
          <a:prstGeom prst="ellipse">
            <a:avLst/>
          </a:prstGeom>
          <a:solidFill>
            <a:srgbClr val="FFB7B2">
              <a:alpha val="5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315200" y="-731520"/>
            <a:ext cx="1097280" cy="1097280"/>
          </a:xfrm>
          <a:prstGeom prst="ellipse">
            <a:avLst/>
          </a:prstGeom>
          <a:solidFill>
            <a:srgbClr val="FFDAC1">
              <a:alpha val="6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00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E07A5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OUR TEAM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3D405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チームメンバー紹介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20040" y="1371600"/>
            <a:ext cx="1965960" cy="320040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1371600"/>
            <a:ext cx="1965960" cy="73152"/>
          </a:xfrm>
          <a:prstGeom prst="rect">
            <a:avLst/>
          </a:prstGeom>
          <a:solidFill>
            <a:srgbClr val="A8E6CF"/>
          </a:solidFill>
          <a:ln/>
        </p:spPr>
      </p:sp>
      <p:sp>
        <p:nvSpPr>
          <p:cNvPr id="10" name="Text 7"/>
          <p:cNvSpPr/>
          <p:nvPr/>
        </p:nvSpPr>
        <p:spPr>
          <a:xfrm>
            <a:off x="411480" y="288036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405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田中 花子</a:t>
            </a:r>
            <a:endParaRPr lang="en-US" sz="1300" b="1" dirty="0"/>
          </a:p>
        </p:txBody>
      </p:sp>
      <p:sp>
        <p:nvSpPr>
          <p:cNvPr id="11" name="Shape 8"/>
          <p:cNvSpPr/>
          <p:nvPr/>
        </p:nvSpPr>
        <p:spPr>
          <a:xfrm>
            <a:off x="777240" y="3246120"/>
            <a:ext cx="1051560" cy="256032"/>
          </a:xfrm>
          <a:prstGeom prst="roundRect">
            <a:avLst>
              <a:gd name="adj" fmla="val 50000"/>
            </a:avLst>
          </a:prstGeom>
          <a:solidFill>
            <a:srgbClr val="A8E6CF">
              <a:alpha val="70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777240" y="3246120"/>
            <a:ext cx="1051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D4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</a:t>
            </a:r>
            <a:endParaRPr lang="en-US" sz="900" b="1" dirty="0"/>
          </a:p>
        </p:txBody>
      </p:sp>
      <p:sp>
        <p:nvSpPr>
          <p:cNvPr id="13" name="Text 10"/>
          <p:cNvSpPr/>
          <p:nvPr/>
        </p:nvSpPr>
        <p:spPr>
          <a:xfrm>
            <a:off x="502920" y="36576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9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ここにメンバーの</a:t>
            </a:r>
            <a:endParaRPr lang="en-US" sz="900" b="1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9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紹介文を記載</a:t>
            </a:r>
            <a:endParaRPr lang="en-US" sz="900" b="1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9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してください。</a:t>
            </a:r>
            <a:endParaRPr lang="en-US" sz="900" b="1" dirty="0"/>
          </a:p>
        </p:txBody>
      </p:sp>
      <p:sp>
        <p:nvSpPr>
          <p:cNvPr id="14" name="Shape 11"/>
          <p:cNvSpPr/>
          <p:nvPr/>
        </p:nvSpPr>
        <p:spPr>
          <a:xfrm>
            <a:off x="2514600" y="1371600"/>
            <a:ext cx="1965960" cy="320040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2514600" y="1371600"/>
            <a:ext cx="1965960" cy="73152"/>
          </a:xfrm>
          <a:prstGeom prst="rect">
            <a:avLst/>
          </a:prstGeom>
          <a:solidFill>
            <a:srgbClr val="B5B8F0"/>
          </a:solidFill>
          <a:ln/>
        </p:spPr>
      </p:sp>
      <p:sp>
        <p:nvSpPr>
          <p:cNvPr id="17" name="Text 13"/>
          <p:cNvSpPr/>
          <p:nvPr/>
        </p:nvSpPr>
        <p:spPr>
          <a:xfrm>
            <a:off x="2606040" y="288036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405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鈴木 一郎</a:t>
            </a:r>
            <a:endParaRPr lang="en-US" sz="1300" b="1" dirty="0"/>
          </a:p>
        </p:txBody>
      </p:sp>
      <p:sp>
        <p:nvSpPr>
          <p:cNvPr id="18" name="Shape 14"/>
          <p:cNvSpPr/>
          <p:nvPr/>
        </p:nvSpPr>
        <p:spPr>
          <a:xfrm>
            <a:off x="2971800" y="3246120"/>
            <a:ext cx="1051560" cy="256032"/>
          </a:xfrm>
          <a:prstGeom prst="roundRect">
            <a:avLst>
              <a:gd name="adj" fmla="val 50000"/>
            </a:avLst>
          </a:prstGeom>
          <a:solidFill>
            <a:srgbClr val="B5B8F0">
              <a:alpha val="70000"/>
            </a:srgbClr>
          </a:solidFill>
          <a:ln/>
        </p:spPr>
      </p:sp>
      <p:sp>
        <p:nvSpPr>
          <p:cNvPr id="19" name="Text 15"/>
          <p:cNvSpPr/>
          <p:nvPr/>
        </p:nvSpPr>
        <p:spPr>
          <a:xfrm>
            <a:off x="2971800" y="3246120"/>
            <a:ext cx="1051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D4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エンジニア</a:t>
            </a:r>
            <a:endParaRPr lang="en-US" sz="900" b="1" dirty="0"/>
          </a:p>
        </p:txBody>
      </p:sp>
      <p:sp>
        <p:nvSpPr>
          <p:cNvPr id="20" name="Text 16"/>
          <p:cNvSpPr/>
          <p:nvPr/>
        </p:nvSpPr>
        <p:spPr>
          <a:xfrm>
            <a:off x="2697480" y="36576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9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ここにメンバーの</a:t>
            </a:r>
            <a:endParaRPr lang="en-US" sz="900" b="1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9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紹介文を記載</a:t>
            </a:r>
            <a:endParaRPr lang="en-US" sz="900" b="1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9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してください。</a:t>
            </a:r>
            <a:endParaRPr lang="en-US" sz="900" b="1" dirty="0"/>
          </a:p>
        </p:txBody>
      </p:sp>
      <p:sp>
        <p:nvSpPr>
          <p:cNvPr id="21" name="Shape 17"/>
          <p:cNvSpPr/>
          <p:nvPr/>
        </p:nvSpPr>
        <p:spPr>
          <a:xfrm>
            <a:off x="4709160" y="1371600"/>
            <a:ext cx="1965960" cy="320040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4709160" y="1371600"/>
            <a:ext cx="1965960" cy="73152"/>
          </a:xfrm>
          <a:prstGeom prst="rect">
            <a:avLst/>
          </a:prstGeom>
          <a:solidFill>
            <a:srgbClr val="FFB7B2"/>
          </a:solidFill>
          <a:ln/>
        </p:spPr>
      </p:sp>
      <p:sp>
        <p:nvSpPr>
          <p:cNvPr id="24" name="Text 19"/>
          <p:cNvSpPr/>
          <p:nvPr/>
        </p:nvSpPr>
        <p:spPr>
          <a:xfrm>
            <a:off x="4800600" y="288036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405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佐藤 美咲</a:t>
            </a:r>
            <a:endParaRPr lang="en-US" sz="1300" b="1" dirty="0"/>
          </a:p>
        </p:txBody>
      </p:sp>
      <p:sp>
        <p:nvSpPr>
          <p:cNvPr id="25" name="Shape 20"/>
          <p:cNvSpPr/>
          <p:nvPr/>
        </p:nvSpPr>
        <p:spPr>
          <a:xfrm>
            <a:off x="5166360" y="3246120"/>
            <a:ext cx="1051560" cy="256032"/>
          </a:xfrm>
          <a:prstGeom prst="roundRect">
            <a:avLst>
              <a:gd name="adj" fmla="val 50000"/>
            </a:avLst>
          </a:prstGeom>
          <a:solidFill>
            <a:srgbClr val="FFB7B2">
              <a:alpha val="70000"/>
            </a:srgbClr>
          </a:solidFill>
          <a:ln/>
        </p:spPr>
      </p:sp>
      <p:sp>
        <p:nvSpPr>
          <p:cNvPr id="26" name="Text 21"/>
          <p:cNvSpPr/>
          <p:nvPr/>
        </p:nvSpPr>
        <p:spPr>
          <a:xfrm>
            <a:off x="5166360" y="3246120"/>
            <a:ext cx="1051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D4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デザイナー</a:t>
            </a:r>
            <a:endParaRPr lang="en-US" sz="900" b="1" dirty="0"/>
          </a:p>
        </p:txBody>
      </p:sp>
      <p:sp>
        <p:nvSpPr>
          <p:cNvPr id="27" name="Text 22"/>
          <p:cNvSpPr/>
          <p:nvPr/>
        </p:nvSpPr>
        <p:spPr>
          <a:xfrm>
            <a:off x="4892040" y="36576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9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ここにメンバーの</a:t>
            </a:r>
            <a:endParaRPr lang="en-US" sz="900" b="1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9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紹介文を記載</a:t>
            </a:r>
            <a:endParaRPr lang="en-US" sz="900" b="1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9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してください。</a:t>
            </a:r>
            <a:endParaRPr lang="en-US" sz="900" b="1" dirty="0"/>
          </a:p>
        </p:txBody>
      </p:sp>
      <p:sp>
        <p:nvSpPr>
          <p:cNvPr id="28" name="Shape 23"/>
          <p:cNvSpPr/>
          <p:nvPr/>
        </p:nvSpPr>
        <p:spPr>
          <a:xfrm>
            <a:off x="6903720" y="1371600"/>
            <a:ext cx="1965960" cy="320040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29" name="Shape 24"/>
          <p:cNvSpPr/>
          <p:nvPr/>
        </p:nvSpPr>
        <p:spPr>
          <a:xfrm>
            <a:off x="6903720" y="1371600"/>
            <a:ext cx="1965960" cy="73152"/>
          </a:xfrm>
          <a:prstGeom prst="rect">
            <a:avLst/>
          </a:prstGeom>
          <a:solidFill>
            <a:srgbClr val="FFDAC1"/>
          </a:solidFill>
          <a:ln/>
        </p:spPr>
      </p:sp>
      <p:sp>
        <p:nvSpPr>
          <p:cNvPr id="31" name="Text 25"/>
          <p:cNvSpPr/>
          <p:nvPr/>
        </p:nvSpPr>
        <p:spPr>
          <a:xfrm>
            <a:off x="6995160" y="288036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405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高橋 健太</a:t>
            </a:r>
            <a:endParaRPr lang="en-US" sz="1300" b="1" dirty="0"/>
          </a:p>
        </p:txBody>
      </p:sp>
      <p:sp>
        <p:nvSpPr>
          <p:cNvPr id="32" name="Shape 26"/>
          <p:cNvSpPr/>
          <p:nvPr/>
        </p:nvSpPr>
        <p:spPr>
          <a:xfrm>
            <a:off x="7360920" y="3246120"/>
            <a:ext cx="1051560" cy="256032"/>
          </a:xfrm>
          <a:prstGeom prst="roundRect">
            <a:avLst>
              <a:gd name="adj" fmla="val 50000"/>
            </a:avLst>
          </a:prstGeom>
          <a:solidFill>
            <a:srgbClr val="FFDAC1">
              <a:alpha val="70000"/>
            </a:srgbClr>
          </a:solidFill>
          <a:ln/>
        </p:spPr>
      </p:sp>
      <p:sp>
        <p:nvSpPr>
          <p:cNvPr id="33" name="Text 27"/>
          <p:cNvSpPr/>
          <p:nvPr/>
        </p:nvSpPr>
        <p:spPr>
          <a:xfrm>
            <a:off x="7360920" y="3246120"/>
            <a:ext cx="1051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D4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マーケター</a:t>
            </a:r>
            <a:endParaRPr lang="en-US" sz="900" b="1" dirty="0"/>
          </a:p>
        </p:txBody>
      </p:sp>
      <p:sp>
        <p:nvSpPr>
          <p:cNvPr id="34" name="Text 28"/>
          <p:cNvSpPr/>
          <p:nvPr/>
        </p:nvSpPr>
        <p:spPr>
          <a:xfrm>
            <a:off x="7086600" y="36576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9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ここにメンバーの</a:t>
            </a:r>
            <a:endParaRPr lang="en-US" sz="900" b="1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9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紹介文を記載</a:t>
            </a:r>
            <a:endParaRPr lang="en-US" sz="900" b="1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9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してください。</a:t>
            </a:r>
            <a:endParaRPr lang="en-US" sz="900" b="1" dirty="0"/>
          </a:p>
        </p:txBody>
      </p:sp>
      <p:pic>
        <p:nvPicPr>
          <p:cNvPr id="36" name="図 35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194FE91-8B06-CF5F-E4F6-69D1C3217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0898" y="1743993"/>
            <a:ext cx="955863" cy="94960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8" name="図 37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F60CDDA-D4AE-8A54-DAC0-C39D9AAF5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39" y="1765029"/>
            <a:ext cx="991405" cy="1007780"/>
          </a:xfrm>
          <a:prstGeom prst="ellipse">
            <a:avLst/>
          </a:prstGeom>
          <a:solidFill>
            <a:srgbClr val="CCFFCC"/>
          </a:solidFill>
          <a:ln w="127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0" name="図 39" descr="黒い背景と男性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3E5F658-3E0E-5846-716E-53B75D307A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6256" y="1764992"/>
            <a:ext cx="1022648" cy="970472"/>
          </a:xfrm>
          <a:prstGeom prst="ellipse">
            <a:avLst/>
          </a:prstGeom>
          <a:solidFill>
            <a:srgbClr val="CCCCFF"/>
          </a:solidFill>
          <a:ln w="127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2" name="図 41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F5BF10B-2421-EFEC-392B-410118A7FC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9137" y="1765028"/>
            <a:ext cx="963063" cy="97043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32</Words>
  <Application>Microsoft Office PowerPoint</Application>
  <PresentationFormat>画面に合わせる (16:9)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メンバー紹介 ⑩ イラスト風</dc:title>
  <dc:subject>PptxGenJS Presentation</dc:subject>
  <dc:creator/>
  <cp:lastModifiedBy>隆弘 野邊</cp:lastModifiedBy>
  <cp:revision>4</cp:revision>
  <dcterms:created xsi:type="dcterms:W3CDTF">2026-04-04T00:35:37Z</dcterms:created>
  <dcterms:modified xsi:type="dcterms:W3CDTF">2026-04-05T10:41:39Z</dcterms:modified>
</cp:coreProperties>
</file>