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0" d="100"/>
          <a:sy n="130" d="100"/>
        </p:scale>
        <p:origin x="82" y="3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4857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3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B1F23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" name="Text 1"/>
          <p:cNvSpPr/>
          <p:nvPr/>
        </p:nvSpPr>
        <p:spPr>
          <a:xfrm>
            <a:off x="457200" y="182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MEMBER PROFILE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572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チームメンバー紹介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274320" y="1143000"/>
            <a:ext cx="2011680" cy="37490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7" name="Text 4"/>
          <p:cNvSpPr/>
          <p:nvPr/>
        </p:nvSpPr>
        <p:spPr>
          <a:xfrm>
            <a:off x="365760" y="283464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1F23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山田 太郎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94360" y="3200400"/>
            <a:ext cx="1371600" cy="256032"/>
          </a:xfrm>
          <a:prstGeom prst="roundRect">
            <a:avLst>
              <a:gd name="adj" fmla="val 50000"/>
            </a:avLst>
          </a:prstGeom>
          <a:solidFill>
            <a:srgbClr val="0A66C2"/>
          </a:solidFill>
          <a:ln/>
        </p:spPr>
      </p:sp>
      <p:sp>
        <p:nvSpPr>
          <p:cNvPr id="9" name="Text 6"/>
          <p:cNvSpPr/>
          <p:nvPr/>
        </p:nvSpPr>
        <p:spPr>
          <a:xfrm>
            <a:off x="594360" y="3200400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プロダクトマネージャー</a:t>
            </a:r>
            <a:endParaRPr lang="en-US" sz="800" dirty="0"/>
          </a:p>
        </p:txBody>
      </p:sp>
      <p:sp>
        <p:nvSpPr>
          <p:cNvPr id="10" name="Text 7"/>
          <p:cNvSpPr/>
          <p:nvPr/>
        </p:nvSpPr>
        <p:spPr>
          <a:xfrm>
            <a:off x="411480" y="361188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8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SaaSプロダクトの</a:t>
            </a:r>
            <a:endParaRPr lang="en-US" sz="80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8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立ち上げからグロースを</a:t>
            </a:r>
            <a:endParaRPr lang="en-US" sz="80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8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リード。10年以上の経験。</a:t>
            </a:r>
            <a:endParaRPr lang="en-US" sz="800" dirty="0"/>
          </a:p>
        </p:txBody>
      </p:sp>
      <p:sp>
        <p:nvSpPr>
          <p:cNvPr id="11" name="Shape 8"/>
          <p:cNvSpPr/>
          <p:nvPr/>
        </p:nvSpPr>
        <p:spPr>
          <a:xfrm>
            <a:off x="822960" y="4572000"/>
            <a:ext cx="914400" cy="27432"/>
          </a:xfrm>
          <a:prstGeom prst="rect">
            <a:avLst/>
          </a:prstGeom>
          <a:solidFill>
            <a:srgbClr val="0A66C2"/>
          </a:solidFill>
          <a:ln/>
        </p:spPr>
      </p:sp>
      <p:sp>
        <p:nvSpPr>
          <p:cNvPr id="12" name="Shape 9"/>
          <p:cNvSpPr/>
          <p:nvPr/>
        </p:nvSpPr>
        <p:spPr>
          <a:xfrm>
            <a:off x="2468880" y="1143000"/>
            <a:ext cx="2011680" cy="37490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14" name="Text 10"/>
          <p:cNvSpPr/>
          <p:nvPr/>
        </p:nvSpPr>
        <p:spPr>
          <a:xfrm>
            <a:off x="2560320" y="283464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1F23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田中 花子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2788920" y="3200400"/>
            <a:ext cx="1371600" cy="256032"/>
          </a:xfrm>
          <a:prstGeom prst="roundRect">
            <a:avLst>
              <a:gd name="adj" fmla="val 50000"/>
            </a:avLst>
          </a:prstGeom>
          <a:solidFill>
            <a:srgbClr val="0A66C2"/>
          </a:solidFill>
          <a:ln/>
        </p:spPr>
      </p:sp>
      <p:sp>
        <p:nvSpPr>
          <p:cNvPr id="16" name="Text 12"/>
          <p:cNvSpPr/>
          <p:nvPr/>
        </p:nvSpPr>
        <p:spPr>
          <a:xfrm>
            <a:off x="2788920" y="3200400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デザイナー</a:t>
            </a:r>
            <a:endParaRPr lang="en-US" sz="800" dirty="0"/>
          </a:p>
        </p:txBody>
      </p:sp>
      <p:sp>
        <p:nvSpPr>
          <p:cNvPr id="17" name="Text 13"/>
          <p:cNvSpPr/>
          <p:nvPr/>
        </p:nvSpPr>
        <p:spPr>
          <a:xfrm>
            <a:off x="2606040" y="361188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8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UI/UXデザインを軸に</a:t>
            </a:r>
            <a:endParaRPr lang="en-US" sz="80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8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ユーザー体験の向上を</a:t>
            </a:r>
            <a:endParaRPr lang="en-US" sz="80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8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推進。</a:t>
            </a:r>
            <a:endParaRPr lang="en-US" sz="800" dirty="0"/>
          </a:p>
        </p:txBody>
      </p:sp>
      <p:sp>
        <p:nvSpPr>
          <p:cNvPr id="18" name="Shape 14"/>
          <p:cNvSpPr/>
          <p:nvPr/>
        </p:nvSpPr>
        <p:spPr>
          <a:xfrm>
            <a:off x="3017520" y="4572000"/>
            <a:ext cx="914400" cy="27432"/>
          </a:xfrm>
          <a:prstGeom prst="rect">
            <a:avLst/>
          </a:prstGeom>
          <a:solidFill>
            <a:srgbClr val="0A66C2"/>
          </a:solidFill>
          <a:ln/>
        </p:spPr>
      </p:sp>
      <p:sp>
        <p:nvSpPr>
          <p:cNvPr id="19" name="Shape 15"/>
          <p:cNvSpPr/>
          <p:nvPr/>
        </p:nvSpPr>
        <p:spPr>
          <a:xfrm>
            <a:off x="4663440" y="1143000"/>
            <a:ext cx="2011680" cy="37490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21" name="Text 16"/>
          <p:cNvSpPr/>
          <p:nvPr/>
        </p:nvSpPr>
        <p:spPr>
          <a:xfrm>
            <a:off x="4754880" y="283464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1F23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佐藤 翔太</a:t>
            </a:r>
            <a:endParaRPr lang="en-US" sz="1300" dirty="0"/>
          </a:p>
        </p:txBody>
      </p:sp>
      <p:sp>
        <p:nvSpPr>
          <p:cNvPr id="22" name="Shape 17"/>
          <p:cNvSpPr/>
          <p:nvPr/>
        </p:nvSpPr>
        <p:spPr>
          <a:xfrm>
            <a:off x="4983480" y="3200400"/>
            <a:ext cx="1371600" cy="256032"/>
          </a:xfrm>
          <a:prstGeom prst="roundRect">
            <a:avLst>
              <a:gd name="adj" fmla="val 50000"/>
            </a:avLst>
          </a:prstGeom>
          <a:solidFill>
            <a:srgbClr val="0A66C2"/>
          </a:solidFill>
          <a:ln/>
        </p:spPr>
      </p:sp>
      <p:sp>
        <p:nvSpPr>
          <p:cNvPr id="23" name="Text 18"/>
          <p:cNvSpPr/>
          <p:nvPr/>
        </p:nvSpPr>
        <p:spPr>
          <a:xfrm>
            <a:off x="4983480" y="3200400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エンジニア</a:t>
            </a:r>
            <a:endParaRPr lang="en-US" sz="800" dirty="0"/>
          </a:p>
        </p:txBody>
      </p:sp>
      <p:sp>
        <p:nvSpPr>
          <p:cNvPr id="24" name="Text 19"/>
          <p:cNvSpPr/>
          <p:nvPr/>
        </p:nvSpPr>
        <p:spPr>
          <a:xfrm>
            <a:off x="4800600" y="361188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8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フロントエンドから</a:t>
            </a:r>
            <a:endParaRPr lang="en-US" sz="80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8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バックエンドまで幅広く</a:t>
            </a:r>
            <a:endParaRPr lang="en-US" sz="80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8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技術領域をカバー。</a:t>
            </a:r>
            <a:endParaRPr lang="en-US" sz="800" dirty="0"/>
          </a:p>
        </p:txBody>
      </p:sp>
      <p:sp>
        <p:nvSpPr>
          <p:cNvPr id="25" name="Shape 20"/>
          <p:cNvSpPr/>
          <p:nvPr/>
        </p:nvSpPr>
        <p:spPr>
          <a:xfrm>
            <a:off x="5212080" y="4572000"/>
            <a:ext cx="914400" cy="27432"/>
          </a:xfrm>
          <a:prstGeom prst="rect">
            <a:avLst/>
          </a:prstGeom>
          <a:solidFill>
            <a:srgbClr val="0A66C2"/>
          </a:solidFill>
          <a:ln/>
        </p:spPr>
      </p:sp>
      <p:sp>
        <p:nvSpPr>
          <p:cNvPr id="26" name="Shape 21"/>
          <p:cNvSpPr/>
          <p:nvPr/>
        </p:nvSpPr>
        <p:spPr>
          <a:xfrm>
            <a:off x="6858000" y="1143000"/>
            <a:ext cx="2011680" cy="37490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28" name="Text 22"/>
          <p:cNvSpPr/>
          <p:nvPr/>
        </p:nvSpPr>
        <p:spPr>
          <a:xfrm>
            <a:off x="6949440" y="283464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1F23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鈴木 美咲</a:t>
            </a:r>
            <a:endParaRPr lang="en-US" sz="1300" dirty="0"/>
          </a:p>
        </p:txBody>
      </p:sp>
      <p:sp>
        <p:nvSpPr>
          <p:cNvPr id="29" name="Shape 23"/>
          <p:cNvSpPr/>
          <p:nvPr/>
        </p:nvSpPr>
        <p:spPr>
          <a:xfrm>
            <a:off x="7178040" y="3200400"/>
            <a:ext cx="1371600" cy="256032"/>
          </a:xfrm>
          <a:prstGeom prst="roundRect">
            <a:avLst>
              <a:gd name="adj" fmla="val 50000"/>
            </a:avLst>
          </a:prstGeom>
          <a:solidFill>
            <a:srgbClr val="0A66C2"/>
          </a:solidFill>
          <a:ln/>
        </p:spPr>
      </p:sp>
      <p:sp>
        <p:nvSpPr>
          <p:cNvPr id="30" name="Text 24"/>
          <p:cNvSpPr/>
          <p:nvPr/>
        </p:nvSpPr>
        <p:spPr>
          <a:xfrm>
            <a:off x="7178040" y="3200400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マーケター</a:t>
            </a:r>
            <a:endParaRPr lang="en-US" sz="800" dirty="0"/>
          </a:p>
        </p:txBody>
      </p:sp>
      <p:sp>
        <p:nvSpPr>
          <p:cNvPr id="31" name="Text 25"/>
          <p:cNvSpPr/>
          <p:nvPr/>
        </p:nvSpPr>
        <p:spPr>
          <a:xfrm>
            <a:off x="6995160" y="361188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8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データドリブンな</a:t>
            </a:r>
            <a:endParaRPr lang="en-US" sz="80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8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マーケティング戦略で</a:t>
            </a:r>
            <a:endParaRPr lang="en-US" sz="80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8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事業成長を支援。</a:t>
            </a:r>
            <a:endParaRPr lang="en-US" sz="800" dirty="0"/>
          </a:p>
        </p:txBody>
      </p:sp>
      <p:sp>
        <p:nvSpPr>
          <p:cNvPr id="32" name="Shape 26"/>
          <p:cNvSpPr/>
          <p:nvPr/>
        </p:nvSpPr>
        <p:spPr>
          <a:xfrm>
            <a:off x="7406640" y="4572000"/>
            <a:ext cx="914400" cy="27432"/>
          </a:xfrm>
          <a:prstGeom prst="rect">
            <a:avLst/>
          </a:prstGeom>
          <a:solidFill>
            <a:srgbClr val="0A66C2"/>
          </a:solidFill>
          <a:ln/>
        </p:spPr>
      </p:sp>
      <p:sp>
        <p:nvSpPr>
          <p:cNvPr id="33" name="Shape 27"/>
          <p:cNvSpPr/>
          <p:nvPr/>
        </p:nvSpPr>
        <p:spPr>
          <a:xfrm>
            <a:off x="0" y="4937760"/>
            <a:ext cx="9144000" cy="205740"/>
          </a:xfrm>
          <a:prstGeom prst="rect">
            <a:avLst/>
          </a:prstGeom>
          <a:solidFill>
            <a:srgbClr val="0A66C2"/>
          </a:solidFill>
          <a:ln/>
        </p:spPr>
      </p:sp>
      <p:pic>
        <p:nvPicPr>
          <p:cNvPr id="35" name="pic">
            <a:extLst>
              <a:ext uri="{FF2B5EF4-FFF2-40B4-BE49-F238E27FC236}">
                <a16:creationId xmlns:a16="http://schemas.microsoft.com/office/drawing/2014/main" id="{6B769F36-0C21-3304-4D78-DAC61D209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44358" y="1316217"/>
            <a:ext cx="1449843" cy="1449843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1B35D62E-6504-B418-7B7E-659517AFE4C2}"/>
              </a:ext>
            </a:extLst>
          </p:cNvPr>
          <p:cNvSpPr/>
          <p:nvPr/>
        </p:nvSpPr>
        <p:spPr>
          <a:xfrm>
            <a:off x="5345304" y="1908595"/>
            <a:ext cx="647952" cy="2445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tx1"/>
                </a:solidFill>
              </a:rPr>
              <a:t>写真</a:t>
            </a:r>
          </a:p>
        </p:txBody>
      </p:sp>
      <p:pic>
        <p:nvPicPr>
          <p:cNvPr id="36" name="pic">
            <a:extLst>
              <a:ext uri="{FF2B5EF4-FFF2-40B4-BE49-F238E27FC236}">
                <a16:creationId xmlns:a16="http://schemas.microsoft.com/office/drawing/2014/main" id="{D81968ED-A0C5-D04D-0481-31556D7407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1788" y="1289168"/>
            <a:ext cx="1503940" cy="1503940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F16E79D1-6F78-BB3B-1484-7AFB1EB0914D}"/>
              </a:ext>
            </a:extLst>
          </p:cNvPr>
          <p:cNvSpPr/>
          <p:nvPr/>
        </p:nvSpPr>
        <p:spPr>
          <a:xfrm>
            <a:off x="939051" y="1918838"/>
            <a:ext cx="647952" cy="2445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tx1"/>
                </a:solidFill>
              </a:rPr>
              <a:t>写真</a:t>
            </a:r>
          </a:p>
        </p:txBody>
      </p:sp>
      <p:pic>
        <p:nvPicPr>
          <p:cNvPr id="38" name="pic">
            <a:extLst>
              <a:ext uri="{FF2B5EF4-FFF2-40B4-BE49-F238E27FC236}">
                <a16:creationId xmlns:a16="http://schemas.microsoft.com/office/drawing/2014/main" id="{C283C71A-BF9E-835F-C83B-8E6E2DD3ED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83630" y="1316217"/>
            <a:ext cx="1476890" cy="1476890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4B49EAE6-0B18-843E-EC23-A5DD058FB73C}"/>
              </a:ext>
            </a:extLst>
          </p:cNvPr>
          <p:cNvSpPr/>
          <p:nvPr/>
        </p:nvSpPr>
        <p:spPr>
          <a:xfrm>
            <a:off x="3098099" y="1932362"/>
            <a:ext cx="647952" cy="2445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tx1"/>
                </a:solidFill>
              </a:rPr>
              <a:t>写真</a:t>
            </a:r>
          </a:p>
        </p:txBody>
      </p:sp>
      <p:pic>
        <p:nvPicPr>
          <p:cNvPr id="39" name="pic">
            <a:extLst>
              <a:ext uri="{FF2B5EF4-FFF2-40B4-BE49-F238E27FC236}">
                <a16:creationId xmlns:a16="http://schemas.microsoft.com/office/drawing/2014/main" id="{C0D391AE-561D-6574-C577-21823744C4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6452" y="1327961"/>
            <a:ext cx="1465760" cy="1465760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19F98CF3-FD4D-21B8-B846-124164B9931E}"/>
              </a:ext>
            </a:extLst>
          </p:cNvPr>
          <p:cNvSpPr/>
          <p:nvPr/>
        </p:nvSpPr>
        <p:spPr>
          <a:xfrm>
            <a:off x="7556997" y="1908595"/>
            <a:ext cx="647952" cy="2445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tx1"/>
                </a:solidFill>
              </a:rPr>
              <a:t>写真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43</Words>
  <Application>Microsoft Office PowerPoint</Application>
  <PresentationFormat>画面に合わせる (16:9)</PresentationFormat>
  <Paragraphs>27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Office Theme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メンバー紹介 ① LinkedIn風（複数人）</dc:title>
  <dc:subject>PptxGenJS Presentation</dc:subject>
  <dc:creator>PptxGenJS</dc:creator>
  <cp:lastModifiedBy>隆弘 野邊</cp:lastModifiedBy>
  <cp:revision>4</cp:revision>
  <dcterms:created xsi:type="dcterms:W3CDTF">2026-04-08T12:59:11Z</dcterms:created>
  <dcterms:modified xsi:type="dcterms:W3CDTF">2026-04-09T20:58:45Z</dcterms:modified>
</cp:coreProperties>
</file>