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500"/>
    <a:srgbClr val="F3F3F3"/>
    <a:srgbClr val="C0C0C0"/>
    <a:srgbClr val="8080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8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E7992-BB73-44F7-AC79-D7C2642DC3DF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343D5-6E20-466A-862D-070DD7555D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912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343D5-6E20-466A-862D-070DD7555D2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352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106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11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0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2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73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94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25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92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2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16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518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30219-9840-4E16-B826-D85633AD16B2}" type="datetimeFigureOut">
              <a:rPr kumimoji="1" lang="ja-JP" altLang="en-US" smtClean="0"/>
              <a:t>2025/12/29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608F9-E7BA-4EFB-B499-404ECC3C5D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66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テキスト ボックス 32"/>
          <p:cNvSpPr txBox="1"/>
          <p:nvPr/>
        </p:nvSpPr>
        <p:spPr>
          <a:xfrm>
            <a:off x="3620478" y="6507778"/>
            <a:ext cx="2673361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18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sz="1266"/>
              <a:t>©2018 ◯◯◯ All Right Reserved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0" y="6598334"/>
            <a:ext cx="9906000" cy="259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65339" y="15880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3C</a:t>
            </a:r>
            <a:r>
              <a: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分析　</a:t>
            </a:r>
          </a:p>
        </p:txBody>
      </p:sp>
      <p:cxnSp>
        <p:nvCxnSpPr>
          <p:cNvPr id="54" name="直線コネクタ 53"/>
          <p:cNvCxnSpPr/>
          <p:nvPr/>
        </p:nvCxnSpPr>
        <p:spPr>
          <a:xfrm>
            <a:off x="126999" y="543399"/>
            <a:ext cx="96372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3237439" y="200452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マンダラチャートテンプレート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689182"/>
              </p:ext>
            </p:extLst>
          </p:nvPr>
        </p:nvGraphicFramePr>
        <p:xfrm>
          <a:off x="1123554" y="1317262"/>
          <a:ext cx="7658892" cy="5190516"/>
        </p:xfrm>
        <a:graphic>
          <a:graphicData uri="http://schemas.openxmlformats.org/drawingml/2006/table">
            <a:tbl>
              <a:tblPr/>
              <a:tblGrid>
                <a:gridCol w="850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09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テーマ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目標</a:t>
                      </a: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6724"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818" marR="7818" marT="78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" name="フレーム 15"/>
          <p:cNvSpPr/>
          <p:nvPr/>
        </p:nvSpPr>
        <p:spPr>
          <a:xfrm>
            <a:off x="657895" y="680911"/>
            <a:ext cx="8590209" cy="463640"/>
          </a:xfrm>
          <a:prstGeom prst="frame">
            <a:avLst>
              <a:gd name="adj1" fmla="val 3948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テーマ・目標</a:t>
            </a:r>
          </a:p>
        </p:txBody>
      </p:sp>
    </p:spTree>
    <p:extLst>
      <p:ext uri="{BB962C8B-B14F-4D97-AF65-F5344CB8AC3E}">
        <p14:creationId xmlns:p14="http://schemas.microsoft.com/office/powerpoint/2010/main" val="3646736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8277</TotalTime>
  <Words>30</Words>
  <Application>Microsoft Office PowerPoint</Application>
  <PresentationFormat>A4 210 x 297 mm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冨沢 伸伍</dc:creator>
  <cp:lastModifiedBy>隆弘 野邊</cp:lastModifiedBy>
  <cp:revision>67</cp:revision>
  <dcterms:created xsi:type="dcterms:W3CDTF">2019-09-13T04:39:19Z</dcterms:created>
  <dcterms:modified xsi:type="dcterms:W3CDTF">2025-12-29T04:46:53Z</dcterms:modified>
</cp:coreProperties>
</file>