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F8F3D-1E32-45A3-A9AC-CA0DACB4E138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17336-CBE8-405B-AD12-CC625F0D92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0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17336-CBE8-405B-AD12-CC625F0D92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8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2566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Before / After 改善サマリー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業務改善・DX 推進の成果報告 — 2026年Q1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2373401" cy="73106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685" y="1215817"/>
            <a:ext cx="23638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改善項目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20086" y="1097280"/>
            <a:ext cx="3207425" cy="731062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29611" y="1215817"/>
            <a:ext cx="3197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Before（改善前）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37036" y="1097280"/>
            <a:ext cx="705352" cy="731062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46561" y="1215817"/>
            <a:ext cx="695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51913" y="1097280"/>
            <a:ext cx="3207425" cy="73106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1438" y="1215817"/>
            <a:ext cx="3197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After（改善後）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68863" y="1097280"/>
            <a:ext cx="2135108" cy="73106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78388" y="1215817"/>
            <a:ext cx="21255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改善効果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" y="1828342"/>
            <a:ext cx="2373401" cy="1213599"/>
          </a:xfrm>
          <a:prstGeom prst="rect">
            <a:avLst/>
          </a:prstGeom>
          <a:solidFill>
            <a:srgbClr val="F1F8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6210" y="2084468"/>
            <a:ext cx="23448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受注〜納品
リードタイム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20086" y="1828342"/>
            <a:ext cx="3207425" cy="1213599"/>
          </a:xfrm>
          <a:prstGeom prst="rect">
            <a:avLst/>
          </a:prstGeom>
          <a:solidFill>
            <a:srgbClr val="FFEBEE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39136" y="2202995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 45日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37036" y="1828342"/>
            <a:ext cx="705352" cy="1213599"/>
          </a:xfrm>
          <a:prstGeom prst="rect">
            <a:avLst/>
          </a:prstGeom>
          <a:solidFill>
            <a:srgbClr val="FFF8E1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37036" y="2158545"/>
            <a:ext cx="70535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 dirty="0">
                <a:solidFill>
                  <a:srgbClr val="E651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51913" y="1828342"/>
            <a:ext cx="3207425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70963" y="2203003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 22日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668863" y="1828342"/>
            <a:ext cx="2135108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678388" y="2177594"/>
            <a:ext cx="21255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 dirty="0">
                <a:solidFill>
                  <a:srgbClr val="B71C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▼ 51% 短縮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7160" y="3051466"/>
            <a:ext cx="2373401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6210" y="3307592"/>
            <a:ext cx="23448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サポート
応答時間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20086" y="3051466"/>
            <a:ext cx="3207425" cy="1213599"/>
          </a:xfrm>
          <a:prstGeom prst="rect">
            <a:avLst/>
          </a:prstGeom>
          <a:solidFill>
            <a:srgbClr val="FFCDD2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39136" y="3426119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 8.4時間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37036" y="3051466"/>
            <a:ext cx="705352" cy="1213599"/>
          </a:xfrm>
          <a:prstGeom prst="rect">
            <a:avLst/>
          </a:prstGeom>
          <a:solidFill>
            <a:srgbClr val="FFF8E1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37036" y="3381669"/>
            <a:ext cx="70535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651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51913" y="3051466"/>
            <a:ext cx="3207425" cy="1213599"/>
          </a:xfrm>
          <a:prstGeom prst="rect">
            <a:avLst/>
          </a:prstGeom>
          <a:solidFill>
            <a:srgbClr val="C8E6C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70963" y="3426127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 1.2時間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668863" y="3051466"/>
            <a:ext cx="2135108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678388" y="3400718"/>
            <a:ext cx="21255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71C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▼ 86% 削減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37160" y="4274590"/>
            <a:ext cx="2373401" cy="1213599"/>
          </a:xfrm>
          <a:prstGeom prst="rect">
            <a:avLst/>
          </a:prstGeom>
          <a:solidFill>
            <a:srgbClr val="F1F8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56210" y="4530716"/>
            <a:ext cx="23448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月次レポート
作業工数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20086" y="4274590"/>
            <a:ext cx="3207425" cy="1213599"/>
          </a:xfrm>
          <a:prstGeom prst="rect">
            <a:avLst/>
          </a:prstGeom>
          <a:solidFill>
            <a:srgbClr val="FFEBEE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39136" y="4649243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40人時 / 月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37036" y="4274590"/>
            <a:ext cx="705352" cy="1213599"/>
          </a:xfrm>
          <a:prstGeom prst="rect">
            <a:avLst/>
          </a:prstGeom>
          <a:solidFill>
            <a:srgbClr val="FFF8E1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737036" y="4604793"/>
            <a:ext cx="70535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651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51913" y="4274590"/>
            <a:ext cx="3207425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70963" y="4649251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8人時 / 月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668863" y="4274590"/>
            <a:ext cx="2135108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678388" y="4623842"/>
            <a:ext cx="21255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71C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▼ 80% 削減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7160" y="5497714"/>
            <a:ext cx="2373401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6210" y="5753840"/>
            <a:ext cx="23448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顧客満足度
（CSAT）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20086" y="5497714"/>
            <a:ext cx="3207425" cy="1213599"/>
          </a:xfrm>
          <a:prstGeom prst="rect">
            <a:avLst/>
          </a:prstGeom>
          <a:solidFill>
            <a:srgbClr val="FFCDD2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539136" y="5872367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72点 / 100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737036" y="5497714"/>
            <a:ext cx="705352" cy="1213599"/>
          </a:xfrm>
          <a:prstGeom prst="rect">
            <a:avLst/>
          </a:prstGeom>
          <a:solidFill>
            <a:srgbClr val="FFF8E1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37036" y="5827917"/>
            <a:ext cx="70535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651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51913" y="5497714"/>
            <a:ext cx="3207425" cy="1213599"/>
          </a:xfrm>
          <a:prstGeom prst="rect">
            <a:avLst/>
          </a:prstGeom>
          <a:solidFill>
            <a:srgbClr val="C8E6C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70963" y="5872375"/>
            <a:ext cx="3178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88点 / 100</a:t>
            </a:r>
            <a:r>
              <a:rPr lang="ja-JP" altLang="en-US" sz="2000" b="1" i="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</a:t>
            </a:r>
            <a:endParaRPr sz="2000" b="1" i="0" dirty="0">
              <a:solidFill>
                <a:srgbClr val="22222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9668863" y="5497714"/>
            <a:ext cx="2135108" cy="1213599"/>
          </a:xfrm>
          <a:prstGeom prst="rect">
            <a:avLst/>
          </a:prstGeom>
          <a:solidFill>
            <a:srgbClr val="E8F5E9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678388" y="5846966"/>
            <a:ext cx="21255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▲ 16pt 向上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99</Words>
  <Application>Microsoft Office PowerPoint</Application>
  <PresentationFormat>ユーザー設定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2026-05-21T09:48:07Z</dcterms:modified>
  <cp:category/>
</cp:coreProperties>
</file>