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0161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+mn-ea"/>
              </a:rPr>
              <a:t>意思決定マトリクス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+mn-ea"/>
              </a:rPr>
              <a:t>Priority Matrix — 重要度 × 緊急度 で施策を 4象限に分類（2026年5月 改訂）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+mn-ea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+mn-ea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435608"/>
            <a:ext cx="384048" cy="5285232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" y="3285439"/>
            <a:ext cx="3840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600" b="1" i="0" dirty="0">
                <a:solidFill>
                  <a:srgbClr val="FFFFFF"/>
                </a:solidFill>
                <a:latin typeface="+mn-ea"/>
              </a:rPr>
              <a:t>↑   </a:t>
            </a:r>
            <a:r>
              <a:rPr sz="1600" b="1" i="0" dirty="0">
                <a:solidFill>
                  <a:srgbClr val="FFFFFF"/>
                </a:solidFill>
                <a:latin typeface="+mn-ea"/>
              </a:rPr>
              <a:t>重
要
度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6928" y="1097280"/>
            <a:ext cx="11484864" cy="292608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6928" y="1071879"/>
            <a:ext cx="11484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 dirty="0">
                <a:solidFill>
                  <a:srgbClr val="FFFFFF"/>
                </a:solidFill>
                <a:latin typeface="+mn-ea"/>
              </a:rPr>
              <a:t>緊急度 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" y="1435608"/>
            <a:ext cx="5732907" cy="2633091"/>
          </a:xfrm>
          <a:prstGeom prst="rect">
            <a:avLst/>
          </a:prstGeom>
          <a:solidFill>
            <a:srgbClr val="FFEBEE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0080" y="1508760"/>
            <a:ext cx="2526670" cy="47567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" y="1559562"/>
            <a:ext cx="25266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 dirty="0">
                <a:solidFill>
                  <a:srgbClr val="FFFFFF"/>
                </a:solidFill>
                <a:latin typeface="+mn-ea"/>
              </a:rPr>
              <a:t>今すぐ対応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" y="2187295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 dirty="0">
                <a:solidFill>
                  <a:srgbClr val="333333"/>
                </a:solidFill>
                <a:latin typeface="+mn-ea"/>
              </a:rPr>
              <a:t>・採用活動を即時強化（エンジニア不足）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2824266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・主要顧客の解約阻止（専任CSM配置）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" y="3461237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・Q2予算超過の抑制策を実施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1435608"/>
            <a:ext cx="5732907" cy="2633091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82512" y="1508760"/>
            <a:ext cx="2526670" cy="47567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82512" y="1559562"/>
            <a:ext cx="25266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計画的に対応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2187295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・新機能ロードマップの策定（Q2末）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2824266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・東南アジア市場調査の推進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3461237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・事業継続計画（BCP）の整備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6928" y="4078224"/>
            <a:ext cx="5732907" cy="2633091"/>
          </a:xfrm>
          <a:prstGeom prst="rect">
            <a:avLst/>
          </a:prstGeom>
          <a:solidFill>
            <a:srgbClr val="FFF8E1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0080" y="4151376"/>
            <a:ext cx="2526670" cy="475670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080" y="4202178"/>
            <a:ext cx="25266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委任・効率化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" y="4829911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・定例レポートの自動化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" y="5466882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・社内ドキュメント体系の整備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368" y="6103853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・既存顧客フォロー体制の見直し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09360" y="4078224"/>
            <a:ext cx="5732907" cy="2633091"/>
          </a:xfrm>
          <a:prstGeom prst="rect">
            <a:avLst/>
          </a:prstGeom>
          <a:solidFill>
            <a:srgbClr val="F3E5F5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82512" y="4151376"/>
            <a:ext cx="2526670" cy="47567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82512" y="4202178"/>
            <a:ext cx="25266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後回しでOK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4829911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・オフィス移転の検討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5466882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・福利厚生制度の見直し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00800" y="6103853"/>
            <a:ext cx="5559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333333"/>
                </a:solidFill>
                <a:latin typeface="+mn-ea"/>
              </a:rPr>
              <a:t>・ブランディング施策の立案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84</Words>
  <Application>Microsoft Office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2026-05-19T21:21:43Z</dcterms:modified>
  <cp:category/>
</cp:coreProperties>
</file>