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 PLUS Rounded 1c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PLUSRounded1c-bold.fntdata"/><Relationship Id="rId14" Type="http://schemas.openxmlformats.org/officeDocument/2006/relationships/font" Target="fonts/MPLUSRounded1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495300" y="2146994"/>
            <a:ext cx="112014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748C"/>
                </a:solidFill>
                <a:latin typeface="Arial"/>
                <a:ea typeface="Arial"/>
                <a:cs typeface="Arial"/>
                <a:sym typeface="Arial"/>
              </a:rPr>
              <a:t>新郎新婦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FF748C"/>
                </a:solidFill>
                <a:latin typeface="Arial"/>
                <a:ea typeface="Arial"/>
                <a:cs typeface="Arial"/>
                <a:sym typeface="Arial"/>
              </a:rPr>
              <a:t> パーソナルクイズ！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762000" y="4547294"/>
            <a:ext cx="10668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748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Welcome to Our Wedding Party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130028"/>
            <a:ext cx="10668000" cy="2573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4893915"/>
            <a:ext cx="10668000" cy="12991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000125" y="5360640"/>
            <a:ext cx="10191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ヒント：</a:t>
            </a: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新郎新婦のエピソードを思い出してね♪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1066800" y="2587228"/>
            <a:ext cx="100584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57175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各問題、3つの選択肢から正解を選んでください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066800" y="3191023"/>
            <a:ext cx="100584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手元の回答用紙に番号を記入しましょう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66800" y="3794819"/>
            <a:ext cx="100584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全問正解者の中から抽選でステキな景品をプレゼント！</a:t>
            </a:r>
            <a:endParaRPr/>
          </a:p>
        </p:txBody>
      </p:sp>
      <p:pic>
        <p:nvPicPr>
          <p:cNvPr descr="image.png" id="98" name="Google Shape;9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800" y="2644378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6800" y="324817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6800" y="3851969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762000" y="855612"/>
            <a:ext cx="112014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748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クイズのルール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762000" y="1627137"/>
            <a:ext cx="10668000" cy="28575"/>
          </a:xfrm>
          <a:prstGeom prst="rect">
            <a:avLst/>
          </a:prstGeom>
          <a:solidFill>
            <a:srgbClr val="FFC0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7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745902"/>
            <a:ext cx="10668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495300" y="2698402"/>
            <a:ext cx="11201400" cy="96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748C"/>
                </a:solidFill>
                <a:latin typeface="Arial"/>
                <a:ea typeface="Arial"/>
                <a:cs typeface="Arial"/>
                <a:sym typeface="Arial"/>
              </a:rPr>
              <a:t>新郎について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5381625" y="3946177"/>
            <a:ext cx="1428750" cy="57150"/>
          </a:xfrm>
          <a:prstGeom prst="roundRect">
            <a:avLst>
              <a:gd fmla="val 50000" name="adj"/>
            </a:avLst>
          </a:prstGeom>
          <a:solidFill>
            <a:srgbClr val="87CE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62000" y="4517677"/>
            <a:ext cx="10668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まずは新郎 〇〇さんの意外な一面をチェック！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741921"/>
            <a:ext cx="3073675" cy="148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7950" y="2796038"/>
            <a:ext cx="2698200" cy="144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4626" y="2866500"/>
            <a:ext cx="2756151" cy="130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7975" y="2927775"/>
            <a:ext cx="316372" cy="32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4763" y="3002750"/>
            <a:ext cx="316372" cy="32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81545" y="3079490"/>
            <a:ext cx="293920" cy="32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001273" y="3471664"/>
            <a:ext cx="2698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サッカー選手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5026070" y="3483075"/>
            <a:ext cx="19128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2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宇宙飛行士</a:t>
            </a:r>
            <a:endParaRPr sz="1285"/>
          </a:p>
        </p:txBody>
      </p:sp>
      <p:sp>
        <p:nvSpPr>
          <p:cNvPr id="125" name="Google Shape;125;p16"/>
          <p:cNvSpPr txBox="1"/>
          <p:nvPr/>
        </p:nvSpPr>
        <p:spPr>
          <a:xfrm>
            <a:off x="6600825" y="7387679"/>
            <a:ext cx="451485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ケーキ屋さん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62000" y="855612"/>
            <a:ext cx="112014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748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第1問：新郎の子供の頃の夢は？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762000" y="1627137"/>
            <a:ext cx="10668000" cy="28575"/>
          </a:xfrm>
          <a:prstGeom prst="rect">
            <a:avLst/>
          </a:prstGeom>
          <a:solidFill>
            <a:srgbClr val="FFC0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8441604" y="3544772"/>
            <a:ext cx="21738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2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医者</a:t>
            </a:r>
            <a:endParaRPr sz="128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B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019597"/>
            <a:ext cx="5143500" cy="4284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351782"/>
            <a:ext cx="5143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800" y="4631084"/>
            <a:ext cx="4533900" cy="136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1066800" y="2629197"/>
            <a:ext cx="4760595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81B6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宇宙飛行士！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1066800" y="3305472"/>
            <a:ext cx="4533900" cy="10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「星を見るのが大好きで、いつか宇宙に行きたいと思っていました。今も天体観測が趣味です！」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8172450" y="3978622"/>
            <a:ext cx="13716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【写真挿入】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1304925" y="5040659"/>
            <a:ext cx="40576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※ここに新郎の子供の頃の写真を載せると盛り上がります♪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762000" y="855612"/>
            <a:ext cx="112014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748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正解は... 2番！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762000" y="1627137"/>
            <a:ext cx="10668000" cy="28575"/>
          </a:xfrm>
          <a:prstGeom prst="rect">
            <a:avLst/>
          </a:prstGeom>
          <a:solidFill>
            <a:srgbClr val="FFC0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0F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7" name="Google Shape;1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745902"/>
            <a:ext cx="10668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495300" y="2698402"/>
            <a:ext cx="11201400" cy="96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FF748C"/>
                </a:solidFill>
                <a:latin typeface="Arial"/>
                <a:ea typeface="Arial"/>
                <a:cs typeface="Arial"/>
                <a:sym typeface="Arial"/>
              </a:rPr>
              <a:t>新婦について</a:t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381625" y="3946177"/>
            <a:ext cx="1428750" cy="57150"/>
          </a:xfrm>
          <a:prstGeom prst="roundRect">
            <a:avLst>
              <a:gd fmla="val 50000" name="adj"/>
            </a:avLst>
          </a:prstGeom>
          <a:solidFill>
            <a:srgbClr val="FF69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762000" y="4517677"/>
            <a:ext cx="10668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続いては、新婦 〇〇さんのエピソードです♪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B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941462"/>
            <a:ext cx="5143500" cy="1927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4154983"/>
            <a:ext cx="5143500" cy="1927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6500" y="6368504"/>
            <a:ext cx="5143500" cy="1927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20125" y="2255787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20125" y="4469308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20125" y="6682829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6600825" y="2960637"/>
            <a:ext cx="4514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パラパラチャーハン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6600825" y="5174158"/>
            <a:ext cx="4514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具だくさんカレー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6600825" y="7387679"/>
            <a:ext cx="451485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特製オムライス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762000" y="855612"/>
            <a:ext cx="112014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748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第2問：新婦が一番好きな「新郎の手料理」は？</a:t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762000" y="1627137"/>
            <a:ext cx="10668000" cy="28575"/>
          </a:xfrm>
          <a:prstGeom prst="rect">
            <a:avLst/>
          </a:prstGeom>
          <a:solidFill>
            <a:srgbClr val="FFC0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B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520553"/>
            <a:ext cx="5143500" cy="3281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351782"/>
            <a:ext cx="5143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1066800" y="3130153"/>
            <a:ext cx="4760595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81B6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特製オムライス！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1066800" y="3806428"/>
            <a:ext cx="4533900" cy="146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「新郎が初めて作ってくれた料理がオムライスでした。ケチャップで描かれたハートが嬉しくて、今でも一番のリクエストです♪」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8172450" y="3978622"/>
            <a:ext cx="13716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A5A5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【写真挿入】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762000" y="855612"/>
            <a:ext cx="112014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748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正解は... 3番！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762000" y="1627137"/>
            <a:ext cx="10668000" cy="28575"/>
          </a:xfrm>
          <a:prstGeom prst="rect">
            <a:avLst/>
          </a:prstGeom>
          <a:solidFill>
            <a:srgbClr val="FFC0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