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⑨マトリクス比較（ポジショニング）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5356" y="1234440"/>
            <a:ext cx="4389120" cy="2468880"/>
          </a:xfrm>
          <a:prstGeom prst="rect">
            <a:avLst/>
          </a:prstGeom>
          <a:solidFill>
            <a:srgbClr val="FEF3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4476" y="1234440"/>
            <a:ext cx="4389120" cy="2468880"/>
          </a:xfrm>
          <a:prstGeom prst="rect">
            <a:avLst/>
          </a:prstGeom>
          <a:solidFill>
            <a:srgbClr val="DBEA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05356" y="3703320"/>
            <a:ext cx="4389120" cy="2468880"/>
          </a:xfrm>
          <a:prstGeom prst="rect">
            <a:avLst/>
          </a:prstGeom>
          <a:solidFill>
            <a:srgbClr val="F3F4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4476" y="3703320"/>
            <a:ext cx="4389120" cy="2468880"/>
          </a:xfrm>
          <a:prstGeom prst="rect">
            <a:avLst/>
          </a:prstGeom>
          <a:solidFill>
            <a:srgbClr val="D1FA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33372" y="1325880"/>
            <a:ext cx="21031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98733"/>
                </a:solidFill>
              </a:defRPr>
            </a:pPr>
            <a:r>
              <a:rPr sz="1400">
                <a:latin typeface="Meiryo UI" panose="020B0604030504040204" pitchFamily="50" charset="-128"/>
                <a:ea typeface="Meiryo UI" panose="020B0604030504040204" pitchFamily="50" charset="-128"/>
              </a:rPr>
              <a:t>高コスト・大市場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45652" y="1325880"/>
            <a:ext cx="21031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5B95C8"/>
                </a:solidFill>
              </a:defRPr>
            </a:pP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高コスト・高シェア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3372" y="5725703"/>
            <a:ext cx="21031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C939F"/>
                </a:solidFill>
              </a:defRPr>
            </a:pP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低コスト・大市場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54796" y="5725703"/>
            <a:ext cx="210312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0E933A"/>
                </a:solidFill>
              </a:defRPr>
            </a:pP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低コスト・高シェア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05356" y="1234440"/>
            <a:ext cx="8778240" cy="4937760"/>
          </a:xfrm>
          <a:prstGeom prst="rect">
            <a:avLst/>
          </a:prstGeom>
          <a:noFill/>
          <a:ln w="19050">
            <a:solidFill>
              <a:srgbClr val="C8CC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05356" y="3681374"/>
            <a:ext cx="8778240" cy="43891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072530" y="1234440"/>
            <a:ext cx="43891" cy="4937760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33987" y="813816"/>
            <a:ext cx="1645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E3A5F"/>
                </a:solidFill>
              </a:defRPr>
            </a:pPr>
            <a:r>
              <a:rPr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↑ </a:t>
            </a: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コスト</a:t>
            </a:r>
            <a:endParaRPr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34449" y="6236208"/>
            <a:ext cx="1645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1E3A5F"/>
                </a:solidFill>
              </a:defRPr>
            </a:pP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機能</a:t>
            </a:r>
            <a:r>
              <a:rPr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75036" y="3552954"/>
            <a:ext cx="12070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E3A5F"/>
                </a:solidFill>
              </a:defRPr>
            </a:pP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シェア</a:t>
            </a:r>
            <a:r>
              <a:rPr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→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8620" y="3552954"/>
            <a:ext cx="12070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1E3A5F"/>
                </a:solidFill>
              </a:defRPr>
            </a:pPr>
            <a:r>
              <a:rPr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← </a:t>
            </a: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市場</a:t>
            </a:r>
            <a:endParaRPr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8307324" y="1892808"/>
            <a:ext cx="694944" cy="694944"/>
          </a:xfrm>
          <a:prstGeom prst="ellipse">
            <a:avLst/>
          </a:prstGeom>
          <a:solidFill>
            <a:srgbClr val="276CB5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7324" y="2139168"/>
            <a:ext cx="697627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サービスA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524244" y="4636008"/>
            <a:ext cx="694944" cy="694944"/>
          </a:xfrm>
          <a:prstGeom prst="ellipse">
            <a:avLst/>
          </a:prstGeom>
          <a:solidFill>
            <a:srgbClr val="16A34A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4244" y="4878657"/>
            <a:ext cx="697627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サービスB</a:t>
            </a:r>
          </a:p>
        </p:txBody>
      </p:sp>
      <p:sp>
        <p:nvSpPr>
          <p:cNvPr id="23" name="Oval 22"/>
          <p:cNvSpPr/>
          <p:nvPr/>
        </p:nvSpPr>
        <p:spPr>
          <a:xfrm>
            <a:off x="3735324" y="2624328"/>
            <a:ext cx="694944" cy="694944"/>
          </a:xfrm>
          <a:prstGeom prst="ellipse">
            <a:avLst/>
          </a:prstGeom>
          <a:solidFill>
            <a:srgbClr val="F9731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5324" y="2849543"/>
            <a:ext cx="691215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サービスC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4832604" y="5001768"/>
            <a:ext cx="694944" cy="694944"/>
          </a:xfrm>
          <a:prstGeom prst="ellipse">
            <a:avLst/>
          </a:prstGeom>
          <a:solidFill>
            <a:srgbClr val="6B7280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23509" y="5237208"/>
            <a:ext cx="704039" cy="246221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rPr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サービスD</a:t>
            </a:r>
            <a:endParaRPr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33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2026-06-04T22:38:36Z</dcterms:modified>
  <cp:category/>
</cp:coreProperties>
</file>