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57" autoAdjust="0"/>
  </p:normalViewPr>
  <p:slideViewPr>
    <p:cSldViewPr snapToGrid="0" snapToObjects="1">
      <p:cViewPr varScale="1">
        <p:scale>
          <a:sx n="90" d="100"/>
          <a:sy n="90" d="100"/>
        </p:scale>
        <p:origin x="37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40080"/>
          </a:xfrm>
          <a:prstGeom prst="rect">
            <a:avLst/>
          </a:prstGeom>
          <a:solidFill>
            <a:srgbClr val="1E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74320" y="73152"/>
            <a:ext cx="1164031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FFFFFF"/>
                </a:solidFill>
              </a:defRPr>
            </a:pPr>
            <a:r>
              <a:rPr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⑥規模比較</a:t>
            </a:r>
          </a:p>
        </p:txBody>
      </p:sp>
      <p:sp>
        <p:nvSpPr>
          <p:cNvPr id="4" name="Rectangle 3"/>
          <p:cNvSpPr/>
          <p:nvPr/>
        </p:nvSpPr>
        <p:spPr>
          <a:xfrm>
            <a:off x="640080" y="749808"/>
            <a:ext cx="3392424" cy="1417320"/>
          </a:xfrm>
          <a:prstGeom prst="rect">
            <a:avLst/>
          </a:prstGeom>
          <a:solidFill>
            <a:srgbClr val="1E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40080" y="1200003"/>
            <a:ext cx="339242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rPr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¥4,800億円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2212848"/>
            <a:ext cx="375818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1">
                <a:solidFill>
                  <a:srgbClr val="374151"/>
                </a:solidFill>
              </a:defRPr>
            </a:pPr>
            <a:r>
              <a:rPr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カテゴリA</a:t>
            </a:r>
          </a:p>
        </p:txBody>
      </p:sp>
      <p:sp>
        <p:nvSpPr>
          <p:cNvPr id="8" name="Rectangle 7"/>
          <p:cNvSpPr/>
          <p:nvPr/>
        </p:nvSpPr>
        <p:spPr>
          <a:xfrm>
            <a:off x="1547073" y="2651760"/>
            <a:ext cx="1578437" cy="2286000"/>
          </a:xfrm>
          <a:prstGeom prst="rect">
            <a:avLst/>
          </a:prstGeom>
          <a:solidFill>
            <a:srgbClr val="1E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55633" y="2926080"/>
            <a:ext cx="176131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1E3A5F"/>
                </a:solidFill>
              </a:defRPr>
            </a:pPr>
            <a:r>
              <a:rPr sz="14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¥4,800億円</a:t>
            </a:r>
          </a:p>
        </p:txBody>
      </p:sp>
      <p:sp>
        <p:nvSpPr>
          <p:cNvPr id="10" name="Rectangle 9"/>
          <p:cNvSpPr/>
          <p:nvPr/>
        </p:nvSpPr>
        <p:spPr>
          <a:xfrm>
            <a:off x="411480" y="4937760"/>
            <a:ext cx="11365992" cy="36576"/>
          </a:xfrm>
          <a:prstGeom prst="rect">
            <a:avLst/>
          </a:prstGeom>
          <a:solidFill>
            <a:srgbClr val="37415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1650492" y="5094169"/>
            <a:ext cx="1371600" cy="1371600"/>
          </a:xfrm>
          <a:prstGeom prst="ellipse">
            <a:avLst/>
          </a:prstGeom>
          <a:solidFill>
            <a:srgbClr val="1E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398264" y="749808"/>
            <a:ext cx="3392424" cy="1417320"/>
          </a:xfrm>
          <a:prstGeom prst="rect">
            <a:avLst/>
          </a:prstGeom>
          <a:solidFill>
            <a:srgbClr val="276C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398264" y="1200003"/>
            <a:ext cx="339242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rPr sz="2800">
                <a:latin typeface="Meiryo UI" panose="020B0604030504040204" pitchFamily="50" charset="-128"/>
                <a:ea typeface="Meiryo UI" panose="020B0604030504040204" pitchFamily="50" charset="-128"/>
              </a:rPr>
              <a:t>¥2,100億円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215384" y="2212848"/>
            <a:ext cx="375818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1">
                <a:solidFill>
                  <a:srgbClr val="374151"/>
                </a:solidFill>
              </a:defRPr>
            </a:pPr>
            <a:r>
              <a:rPr sz="1600">
                <a:latin typeface="Meiryo UI" panose="020B0604030504040204" pitchFamily="50" charset="-128"/>
                <a:ea typeface="Meiryo UI" panose="020B0604030504040204" pitchFamily="50" charset="-128"/>
              </a:rPr>
              <a:t>カテゴリB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305257" y="3937635"/>
            <a:ext cx="1578437" cy="1000125"/>
          </a:xfrm>
          <a:prstGeom prst="rect">
            <a:avLst/>
          </a:prstGeom>
          <a:solidFill>
            <a:srgbClr val="276C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213817" y="3645027"/>
            <a:ext cx="176131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276CB5"/>
                </a:solidFill>
              </a:defRPr>
            </a:pPr>
            <a:r>
              <a:rPr sz="1400">
                <a:latin typeface="Meiryo UI" panose="020B0604030504040204" pitchFamily="50" charset="-128"/>
                <a:ea typeface="Meiryo UI" panose="020B0604030504040204" pitchFamily="50" charset="-128"/>
              </a:rPr>
              <a:t>¥2,100億円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11480" y="4937760"/>
            <a:ext cx="11365992" cy="36576"/>
          </a:xfrm>
          <a:prstGeom prst="rect">
            <a:avLst/>
          </a:prstGeom>
          <a:solidFill>
            <a:srgbClr val="37415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5592847" y="5482971"/>
            <a:ext cx="1003130" cy="1005682"/>
          </a:xfrm>
          <a:prstGeom prst="ellipse">
            <a:avLst/>
          </a:prstGeom>
          <a:solidFill>
            <a:srgbClr val="276C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8156448" y="749808"/>
            <a:ext cx="3392424" cy="1417320"/>
          </a:xfrm>
          <a:prstGeom prst="rect">
            <a:avLst/>
          </a:prstGeom>
          <a:solidFill>
            <a:srgbClr val="F973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8156448" y="1200003"/>
            <a:ext cx="339242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rPr sz="2800">
                <a:latin typeface="Meiryo UI" panose="020B0604030504040204" pitchFamily="50" charset="-128"/>
                <a:ea typeface="Meiryo UI" panose="020B0604030504040204" pitchFamily="50" charset="-128"/>
              </a:rPr>
              <a:t>¥800億円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973568" y="2212848"/>
            <a:ext cx="375818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1">
                <a:solidFill>
                  <a:srgbClr val="374151"/>
                </a:solidFill>
              </a:defRPr>
            </a:pPr>
            <a:r>
              <a:rPr sz="1600">
                <a:latin typeface="Meiryo UI" panose="020B0604030504040204" pitchFamily="50" charset="-128"/>
                <a:ea typeface="Meiryo UI" panose="020B0604030504040204" pitchFamily="50" charset="-128"/>
              </a:rPr>
              <a:t>カテゴリC</a:t>
            </a:r>
          </a:p>
        </p:txBody>
      </p:sp>
      <p:sp>
        <p:nvSpPr>
          <p:cNvPr id="26" name="Rectangle 25"/>
          <p:cNvSpPr/>
          <p:nvPr/>
        </p:nvSpPr>
        <p:spPr>
          <a:xfrm>
            <a:off x="9063441" y="4556683"/>
            <a:ext cx="1578437" cy="381076"/>
          </a:xfrm>
          <a:prstGeom prst="rect">
            <a:avLst/>
          </a:prstGeom>
          <a:solidFill>
            <a:srgbClr val="F973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8972001" y="4264075"/>
            <a:ext cx="176131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00" b="1">
                <a:solidFill>
                  <a:srgbClr val="F97316"/>
                </a:solidFill>
              </a:defRPr>
            </a:pPr>
            <a:r>
              <a:rPr sz="1400">
                <a:latin typeface="Meiryo UI" panose="020B0604030504040204" pitchFamily="50" charset="-128"/>
                <a:ea typeface="Meiryo UI" panose="020B0604030504040204" pitchFamily="50" charset="-128"/>
              </a:rPr>
              <a:t>¥800億円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11480" y="4937760"/>
            <a:ext cx="11365992" cy="36576"/>
          </a:xfrm>
          <a:prstGeom prst="rect">
            <a:avLst/>
          </a:prstGeom>
          <a:solidFill>
            <a:srgbClr val="37415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9" name="Oval 28"/>
          <p:cNvSpPr/>
          <p:nvPr/>
        </p:nvSpPr>
        <p:spPr>
          <a:xfrm>
            <a:off x="9478463" y="5737068"/>
            <a:ext cx="748392" cy="733619"/>
          </a:xfrm>
          <a:prstGeom prst="ellipse">
            <a:avLst/>
          </a:prstGeom>
          <a:solidFill>
            <a:srgbClr val="F973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74320" y="6537960"/>
            <a:ext cx="11640312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6B7280"/>
                </a:solidFill>
              </a:defRPr>
            </a:pPr>
            <a:r>
              <a:rPr>
                <a:latin typeface="Meiryo UI" panose="020B0604030504040204" pitchFamily="50" charset="-128"/>
                <a:ea typeface="Meiryo UI" panose="020B0604030504040204" pitchFamily="50" charset="-128"/>
              </a:rPr>
              <a:t>▲ 数字カード：規模の数値　｜　棒グラフ：比率の大小　｜　円：面積で規模感を表現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5589250"/>
            <a:ext cx="3392424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FEF08A"/>
                </a:solidFill>
              </a:defRPr>
            </a:pPr>
            <a:r>
              <a:rPr b="1" dirty="0" err="1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国内シェア</a:t>
            </a:r>
            <a:endParaRPr lang="en-US" b="1" dirty="0">
              <a:solidFill>
                <a:srgbClr val="FFFF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>
              <a:defRPr sz="1100" b="0">
                <a:solidFill>
                  <a:srgbClr val="FEF08A"/>
                </a:solidFill>
              </a:defRPr>
            </a:pPr>
            <a:r>
              <a:rPr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48%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398264" y="5795782"/>
            <a:ext cx="3392424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FEF08A"/>
                </a:solidFill>
              </a:defRPr>
            </a:pPr>
            <a:r>
              <a:rPr b="1" dirty="0" err="1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国内シェア</a:t>
            </a:r>
            <a:endParaRPr lang="en-US" b="1" dirty="0">
              <a:solidFill>
                <a:srgbClr val="FFFF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>
              <a:defRPr sz="1100" b="0">
                <a:solidFill>
                  <a:srgbClr val="FEF08A"/>
                </a:solidFill>
              </a:defRPr>
            </a:pPr>
            <a:r>
              <a:rPr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21%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156448" y="5931970"/>
            <a:ext cx="3392424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FEF08A"/>
                </a:solidFill>
              </a:defRPr>
            </a:pPr>
            <a:r>
              <a:rPr b="1" dirty="0" err="1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国内シェア</a:t>
            </a:r>
            <a:endParaRPr lang="en-US" b="1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>
              <a:defRPr sz="1100" b="0">
                <a:solidFill>
                  <a:srgbClr val="FEF08A"/>
                </a:solidFill>
              </a:defRPr>
            </a:pPr>
            <a:r>
              <a:rPr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8%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47</Words>
  <Application>Microsoft Office PowerPoint</Application>
  <PresentationFormat>ユーザー設定</PresentationFormat>
  <Paragraphs>17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Meiryo UI</vt:lpstr>
      <vt:lpstr>Arial</vt:lpstr>
      <vt:lpstr>Calibri</vt:lpstr>
      <vt:lpstr>Office Theme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隆弘 野邊</cp:lastModifiedBy>
  <cp:revision>2</cp:revision>
  <dcterms:created xsi:type="dcterms:W3CDTF">2013-01-27T09:14:16Z</dcterms:created>
  <dcterms:modified xsi:type="dcterms:W3CDTF">2026-06-04T12:40:48Z</dcterms:modified>
  <cp:category/>
</cp:coreProperties>
</file>