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1440"/>
            <a:ext cx="121889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374151"/>
                </a:solidFill>
              </a:defRPr>
            </a:pPr>
            <a:r>
              <a:rPr sz="2800" dirty="0">
                <a:latin typeface="+mj-ea"/>
                <a:ea typeface="+mj-ea"/>
              </a:rPr>
              <a:t>④ Before / After 比較</a:t>
            </a:r>
          </a:p>
        </p:txBody>
      </p:sp>
      <p:sp>
        <p:nvSpPr>
          <p:cNvPr id="3" name="Rectangle 2"/>
          <p:cNvSpPr/>
          <p:nvPr/>
        </p:nvSpPr>
        <p:spPr>
          <a:xfrm>
            <a:off x="274320" y="713232"/>
            <a:ext cx="5029200" cy="605332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j-ea"/>
              <a:ea typeface="+mj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" y="822960"/>
            <a:ext cx="5029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374151"/>
                </a:solidFill>
              </a:defRPr>
            </a:pPr>
            <a:r>
              <a:rPr>
                <a:latin typeface="+mj-ea"/>
                <a:ea typeface="+mj-ea"/>
              </a:rPr>
              <a:t>従来の課題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399032"/>
            <a:ext cx="4663440" cy="1417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j-ea"/>
              <a:ea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1957" y="1883324"/>
            <a:ext cx="119210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74151"/>
                </a:solidFill>
              </a:defRPr>
            </a:pPr>
            <a:r>
              <a:rPr sz="2000" dirty="0">
                <a:latin typeface="+mj-ea"/>
                <a:ea typeface="+mj-ea"/>
              </a:rPr>
              <a:t>問題点1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10453" y="1900262"/>
            <a:ext cx="372611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374151"/>
                </a:solidFill>
              </a:defRPr>
            </a:pPr>
            <a:r>
              <a:rPr sz="1600" dirty="0">
                <a:latin typeface="+mj-ea"/>
                <a:ea typeface="+mj-ea"/>
              </a:rPr>
              <a:t>月次レポート集計に4〜5時間かかる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999232"/>
            <a:ext cx="4663440" cy="1417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j-ea"/>
              <a:ea typeface="+mj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1957" y="3483524"/>
            <a:ext cx="119210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74151"/>
                </a:solidFill>
              </a:defRPr>
            </a:pPr>
            <a:r>
              <a:rPr sz="2000">
                <a:latin typeface="+mj-ea"/>
                <a:ea typeface="+mj-ea"/>
              </a:rPr>
              <a:t>問題点2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10453" y="3500462"/>
            <a:ext cx="372611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374151"/>
                </a:solidFill>
              </a:defRPr>
            </a:pPr>
            <a:r>
              <a:rPr sz="1600">
                <a:latin typeface="+mj-ea"/>
                <a:ea typeface="+mj-ea"/>
              </a:rPr>
              <a:t>担当者ごとにExcelの形式がバラバラ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4599432"/>
            <a:ext cx="4663440" cy="1417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j-ea"/>
              <a:ea typeface="+mj-e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1957" y="5083724"/>
            <a:ext cx="119210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74151"/>
                </a:solidFill>
              </a:defRPr>
            </a:pPr>
            <a:r>
              <a:rPr sz="2000">
                <a:latin typeface="+mj-ea"/>
                <a:ea typeface="+mj-ea"/>
              </a:rPr>
              <a:t>問題点3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10453" y="5100662"/>
            <a:ext cx="372611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374151"/>
                </a:solidFill>
              </a:defRPr>
            </a:pPr>
            <a:r>
              <a:rPr sz="1600" dirty="0">
                <a:latin typeface="+mj-ea"/>
                <a:ea typeface="+mj-ea"/>
              </a:rPr>
              <a:t>修正のたびにメールで差し戻しが発生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85432" y="713232"/>
            <a:ext cx="5029200" cy="6053328"/>
          </a:xfrm>
          <a:prstGeom prst="rect">
            <a:avLst/>
          </a:prstGeom>
          <a:solidFill>
            <a:srgbClr val="CCFB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j-ea"/>
              <a:ea typeface="+mj-e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85432" y="822960"/>
            <a:ext cx="5029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766E"/>
                </a:solidFill>
              </a:defRPr>
            </a:pPr>
            <a:r>
              <a:rPr>
                <a:latin typeface="+mj-ea"/>
                <a:ea typeface="+mj-ea"/>
              </a:rPr>
              <a:t>導入後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068312" y="1399032"/>
            <a:ext cx="4663440" cy="1417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j-ea"/>
              <a:ea typeface="+mj-e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53069" y="1883324"/>
            <a:ext cx="119210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0F766E"/>
                </a:solidFill>
              </a:defRPr>
            </a:pPr>
            <a:r>
              <a:rPr sz="2000" dirty="0">
                <a:latin typeface="+mj-ea"/>
                <a:ea typeface="+mj-ea"/>
              </a:rPr>
              <a:t>改善点1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21565" y="1900262"/>
            <a:ext cx="372611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0F766E"/>
                </a:solidFill>
              </a:defRPr>
            </a:pPr>
            <a:r>
              <a:rPr sz="1600">
                <a:latin typeface="+mj-ea"/>
                <a:ea typeface="+mj-ea"/>
              </a:rPr>
              <a:t>自動集計で30分以内に完了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068312" y="2999232"/>
            <a:ext cx="4663440" cy="1417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j-ea"/>
              <a:ea typeface="+mj-e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53069" y="3483524"/>
            <a:ext cx="119210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0F766E"/>
                </a:solidFill>
              </a:defRPr>
            </a:pPr>
            <a:r>
              <a:rPr sz="2000">
                <a:latin typeface="+mj-ea"/>
                <a:ea typeface="+mj-ea"/>
              </a:rPr>
              <a:t>改善点2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121565" y="3500462"/>
            <a:ext cx="372611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0F766E"/>
                </a:solidFill>
              </a:defRPr>
            </a:pPr>
            <a:r>
              <a:rPr sz="1600">
                <a:latin typeface="+mj-ea"/>
                <a:ea typeface="+mj-ea"/>
              </a:rPr>
              <a:t>クラウドで統一フォーマットを共有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068312" y="4599432"/>
            <a:ext cx="4663440" cy="1417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j-ea"/>
              <a:ea typeface="+mj-e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53069" y="5083724"/>
            <a:ext cx="119210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0F766E"/>
                </a:solidFill>
              </a:defRPr>
            </a:pPr>
            <a:r>
              <a:rPr sz="2000">
                <a:latin typeface="+mj-ea"/>
                <a:ea typeface="+mj-ea"/>
              </a:rPr>
              <a:t>改善点3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21565" y="5100662"/>
            <a:ext cx="372611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0F766E"/>
                </a:solidFill>
              </a:defRPr>
            </a:pPr>
            <a:r>
              <a:rPr sz="1600">
                <a:latin typeface="+mj-ea"/>
                <a:ea typeface="+mj-ea"/>
              </a:rPr>
              <a:t>リアルタイム編集で差し戻しゼロ</a:t>
            </a:r>
          </a:p>
        </p:txBody>
      </p:sp>
      <p:sp>
        <p:nvSpPr>
          <p:cNvPr id="26" name="矢印: 右 25">
            <a:extLst>
              <a:ext uri="{FF2B5EF4-FFF2-40B4-BE49-F238E27FC236}">
                <a16:creationId xmlns:a16="http://schemas.microsoft.com/office/drawing/2014/main" id="{67AC6F85-5BEB-3B8D-3554-C0020A8D02C2}"/>
              </a:ext>
            </a:extLst>
          </p:cNvPr>
          <p:cNvSpPr/>
          <p:nvPr/>
        </p:nvSpPr>
        <p:spPr>
          <a:xfrm>
            <a:off x="5372036" y="3068320"/>
            <a:ext cx="1444752" cy="9821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31</Words>
  <Application>Microsoft Office PowerPoint</Application>
  <PresentationFormat>ユーザー設定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2026-06-03T21:50:00Z</dcterms:modified>
  <cp:category/>
</cp:coreProperties>
</file>