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③料金プラン比較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731520"/>
            <a:ext cx="2468880" cy="1143000"/>
          </a:xfrm>
          <a:prstGeom prst="rect">
            <a:avLst/>
          </a:prstGeom>
          <a:solidFill>
            <a:srgbClr val="E0E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4865" y="1153162"/>
            <a:ext cx="24688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4C1D95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比較項目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7520" y="731520"/>
            <a:ext cx="2813304" cy="1143000"/>
          </a:xfrm>
          <a:prstGeom prst="rect">
            <a:avLst/>
          </a:prstGeom>
          <a:solidFill>
            <a:srgbClr val="F5F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7520" y="1031241"/>
            <a:ext cx="281330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374151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ベーシック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7520" y="1280160"/>
            <a:ext cx="2813304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1">
                <a:solidFill>
                  <a:srgbClr val="374151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¥590/月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22264" y="731520"/>
            <a:ext cx="2813304" cy="1143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2264" y="1031241"/>
            <a:ext cx="281330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スタンダード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22264" y="1280160"/>
            <a:ext cx="2813304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¥990/月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827008" y="731520"/>
            <a:ext cx="2813304" cy="1143000"/>
          </a:xfrm>
          <a:prstGeom prst="rect">
            <a:avLst/>
          </a:prstGeom>
          <a:solidFill>
            <a:srgbClr val="4C1D9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27008" y="1031241"/>
            <a:ext cx="281330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プレミアム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27008" y="1280160"/>
            <a:ext cx="2813304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¥1,980/月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874520"/>
            <a:ext cx="2468880" cy="896112"/>
          </a:xfrm>
          <a:prstGeom prst="rect">
            <a:avLst/>
          </a:prstGeom>
          <a:solidFill>
            <a:srgbClr val="F5F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40" y="2103120"/>
            <a:ext cx="228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同時視聴台数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17520" y="1874520"/>
            <a:ext cx="2813304" cy="8961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63240" y="2103120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11827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1 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922264" y="1874520"/>
            <a:ext cx="2813304" cy="896112"/>
          </a:xfrm>
          <a:prstGeom prst="rect">
            <a:avLst/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67984" y="2103120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2 台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827008" y="1874520"/>
            <a:ext cx="2813304" cy="896112"/>
          </a:xfrm>
          <a:prstGeom prst="rect">
            <a:avLst/>
          </a:prstGeom>
          <a:solidFill>
            <a:srgbClr val="E9E1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72728" y="2103120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4 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2770632"/>
            <a:ext cx="2468880" cy="896112"/>
          </a:xfrm>
          <a:prstGeom prst="rect">
            <a:avLst/>
          </a:prstGeom>
          <a:solidFill>
            <a:srgbClr val="ECE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8640" y="2999232"/>
            <a:ext cx="228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最高画質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17520" y="2770632"/>
            <a:ext cx="2813304" cy="8961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63240" y="2999232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11827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SD（480p）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22264" y="2770632"/>
            <a:ext cx="2813304" cy="896112"/>
          </a:xfrm>
          <a:prstGeom prst="rect">
            <a:avLst/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967984" y="2999232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HD（1080p）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827008" y="2770632"/>
            <a:ext cx="2813304" cy="896112"/>
          </a:xfrm>
          <a:prstGeom prst="rect">
            <a:avLst/>
          </a:prstGeom>
          <a:solidFill>
            <a:srgbClr val="E9E1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72728" y="2999232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4K Ultra HD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3666744"/>
            <a:ext cx="2468880" cy="896112"/>
          </a:xfrm>
          <a:prstGeom prst="rect">
            <a:avLst/>
          </a:prstGeom>
          <a:solidFill>
            <a:srgbClr val="F5F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8640" y="3895344"/>
            <a:ext cx="228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配信コンテンツ数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17520" y="3666744"/>
            <a:ext cx="2813304" cy="8961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63240" y="3895344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11827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約3,000本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2264" y="3666744"/>
            <a:ext cx="2813304" cy="896112"/>
          </a:xfrm>
          <a:prstGeom prst="rect">
            <a:avLst/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67984" y="3895344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約8,000本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827008" y="3666744"/>
            <a:ext cx="2813304" cy="896112"/>
          </a:xfrm>
          <a:prstGeom prst="rect">
            <a:avLst/>
          </a:prstGeom>
          <a:solidFill>
            <a:srgbClr val="E9E1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872728" y="3895344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約15,000本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57200" y="4562856"/>
            <a:ext cx="2468880" cy="896112"/>
          </a:xfrm>
          <a:prstGeom prst="rect">
            <a:avLst/>
          </a:prstGeom>
          <a:solidFill>
            <a:srgbClr val="ECE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640" y="4791456"/>
            <a:ext cx="228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ダウンロード保存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017520" y="4562856"/>
            <a:ext cx="2813304" cy="8961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63240" y="4791456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9CA3AF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✗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922264" y="4562856"/>
            <a:ext cx="2813304" cy="896112"/>
          </a:xfrm>
          <a:prstGeom prst="rect">
            <a:avLst/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67984" y="4791456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7C3AED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827008" y="4562856"/>
            <a:ext cx="2813304" cy="896112"/>
          </a:xfrm>
          <a:prstGeom prst="rect">
            <a:avLst/>
          </a:prstGeom>
          <a:solidFill>
            <a:srgbClr val="E9E1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872728" y="4791456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7C3AED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5458968"/>
            <a:ext cx="2468880" cy="896112"/>
          </a:xfrm>
          <a:prstGeom prst="rect">
            <a:avLst/>
          </a:prstGeom>
          <a:solidFill>
            <a:srgbClr val="F5F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8640" y="5687568"/>
            <a:ext cx="228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広告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17520" y="5458968"/>
            <a:ext cx="2813304" cy="8961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63240" y="5687568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11827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あり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922264" y="5458968"/>
            <a:ext cx="2813304" cy="896112"/>
          </a:xfrm>
          <a:prstGeom prst="rect">
            <a:avLst/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967984" y="5687568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827008" y="5458968"/>
            <a:ext cx="2813304" cy="896112"/>
          </a:xfrm>
          <a:prstGeom prst="rect">
            <a:avLst/>
          </a:prstGeom>
          <a:solidFill>
            <a:srgbClr val="E9E1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872728" y="5687568"/>
            <a:ext cx="27675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4C1D95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CB1DCCAF-30B5-E93A-7E6E-C47F9302108E}"/>
              </a:ext>
            </a:extLst>
          </p:cNvPr>
          <p:cNvGrpSpPr/>
          <p:nvPr/>
        </p:nvGrpSpPr>
        <p:grpSpPr>
          <a:xfrm>
            <a:off x="5830824" y="716789"/>
            <a:ext cx="2904744" cy="292608"/>
            <a:chOff x="5830824" y="438912"/>
            <a:chExt cx="2904744" cy="292608"/>
          </a:xfrm>
        </p:grpSpPr>
        <p:sp>
          <p:nvSpPr>
            <p:cNvPr id="9" name="Rectangle 8"/>
            <p:cNvSpPr/>
            <p:nvPr/>
          </p:nvSpPr>
          <p:spPr>
            <a:xfrm>
              <a:off x="5922264" y="438912"/>
              <a:ext cx="2813304" cy="292608"/>
            </a:xfrm>
            <a:prstGeom prst="rect">
              <a:avLst/>
            </a:prstGeom>
            <a:solidFill>
              <a:srgbClr val="F9731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30824" y="438912"/>
              <a:ext cx="281330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 sz="1200" b="1">
                  <a:solidFill>
                    <a:srgbClr val="FFFFFF"/>
                  </a:solidFill>
                </a:defRPr>
              </a:pPr>
              <a:r>
                <a:rPr>
                  <a:latin typeface="Meiryo UI" panose="020B0604030504040204" pitchFamily="50" charset="-128"/>
                  <a:ea typeface="Meiryo UI" panose="020B0604030504040204" pitchFamily="50" charset="-128"/>
                </a:rPr>
                <a:t>★ おすすめ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2026-06-03T21:52:37Z</dcterms:modified>
  <cp:category/>
</cp:coreProperties>
</file>