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69645-C3D4-4E89-93FB-0D4241B706F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810F9-CEE4-4887-829A-E13C46125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601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9810F9-CEE4-4887-829A-E13C461256D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051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" y="73152"/>
            <a:ext cx="116403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rPr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⑫</a:t>
            </a:r>
            <a:r>
              <a:rPr sz="24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アイコン・イラスト比較</a:t>
            </a:r>
            <a:endParaRPr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731520"/>
            <a:ext cx="6094476" cy="548640"/>
          </a:xfrm>
          <a:prstGeom prst="rect">
            <a:avLst/>
          </a:prstGeom>
          <a:solidFill>
            <a:srgbClr val="6B72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95528"/>
            <a:ext cx="60944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374151"/>
                </a:solidFill>
              </a:defRPr>
            </a:pPr>
            <a:r>
              <a:rPr sz="2000" b="1" dirty="0" err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従来の方法</a:t>
            </a:r>
            <a:endParaRPr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2880" y="1417320"/>
            <a:ext cx="5728716" cy="109728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040" y="1798321"/>
            <a:ext cx="54543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74151"/>
                </a:solidFill>
              </a:defRPr>
            </a:pPr>
            <a:r>
              <a:rPr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📋 </a:t>
            </a: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紙の申請書を手書き</a:t>
            </a:r>
            <a:endParaRPr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" y="2697480"/>
            <a:ext cx="5728716" cy="109728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" y="3078481"/>
            <a:ext cx="54543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74151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🚶 担当部署へ持参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880" y="3977640"/>
            <a:ext cx="5728716" cy="109728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040" y="4358641"/>
            <a:ext cx="54543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74151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⏳ 審査に3〜5営業日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2880" y="5257800"/>
            <a:ext cx="5728716" cy="109728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0040" y="5638801"/>
            <a:ext cx="54543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74151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📞 問い合わせはすべて電話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94476" y="731520"/>
            <a:ext cx="6094476" cy="548640"/>
          </a:xfrm>
          <a:prstGeom prst="rect">
            <a:avLst/>
          </a:prstGeom>
          <a:solidFill>
            <a:srgbClr val="276C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4476" y="795528"/>
            <a:ext cx="60944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rPr sz="2000" b="1">
                <a:latin typeface="Meiryo UI" panose="020B0604030504040204" pitchFamily="50" charset="-128"/>
                <a:ea typeface="Meiryo UI" panose="020B0604030504040204" pitchFamily="50" charset="-128"/>
              </a:rPr>
              <a:t>改善後の方法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77356" y="1417320"/>
            <a:ext cx="5728716" cy="1097280"/>
          </a:xfrm>
          <a:prstGeom prst="rect">
            <a:avLst/>
          </a:prstGeom>
          <a:solidFill>
            <a:srgbClr val="D0E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14516" y="1798321"/>
            <a:ext cx="54543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74151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💻 Webフォームで入力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77356" y="2697480"/>
            <a:ext cx="5728716" cy="1097280"/>
          </a:xfrm>
          <a:prstGeom prst="rect">
            <a:avLst/>
          </a:prstGeom>
          <a:solidFill>
            <a:srgbClr val="D0E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14516" y="3078481"/>
            <a:ext cx="54543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74151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☁️ クラウドで自動提出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77356" y="3977640"/>
            <a:ext cx="5728716" cy="1097280"/>
          </a:xfrm>
          <a:prstGeom prst="rect">
            <a:avLst/>
          </a:prstGeom>
          <a:solidFill>
            <a:srgbClr val="D0E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14516" y="4358641"/>
            <a:ext cx="54543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74151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⚡ 当日〜翌営業日で処理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77356" y="5257800"/>
            <a:ext cx="5728716" cy="1097280"/>
          </a:xfrm>
          <a:prstGeom prst="rect">
            <a:avLst/>
          </a:prstGeom>
          <a:solidFill>
            <a:srgbClr val="D0E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14516" y="5638801"/>
            <a:ext cx="54543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74151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💬 チャットでいつでも相談</a:t>
            </a: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1916BA56-88E4-0D30-9EA7-79F71BC4C1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37753" y="1452316"/>
            <a:ext cx="1524847" cy="1016564"/>
          </a:xfrm>
          <a:prstGeom prst="rect">
            <a:avLst/>
          </a:prstGeom>
        </p:spPr>
      </p:pic>
      <p:pic>
        <p:nvPicPr>
          <p:cNvPr id="35" name="グラフィックス 34" descr="スピーカー フォン 単色塗りつぶし">
            <a:extLst>
              <a:ext uri="{FF2B5EF4-FFF2-40B4-BE49-F238E27FC236}">
                <a16:creationId xmlns:a16="http://schemas.microsoft.com/office/drawing/2014/main" id="{CF92AF78-74C0-3B3C-5338-8D776DBFD2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42976" y="5349240"/>
            <a:ext cx="914400" cy="914400"/>
          </a:xfrm>
          <a:prstGeom prst="rect">
            <a:avLst/>
          </a:prstGeom>
        </p:spPr>
      </p:pic>
      <p:pic>
        <p:nvPicPr>
          <p:cNvPr id="37" name="グラフィックス 36" descr="チャット 単色塗りつぶし">
            <a:extLst>
              <a:ext uri="{FF2B5EF4-FFF2-40B4-BE49-F238E27FC236}">
                <a16:creationId xmlns:a16="http://schemas.microsoft.com/office/drawing/2014/main" id="{6FD1E539-0EFC-D88C-38DE-77813B9223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703052" y="5349240"/>
            <a:ext cx="914400" cy="914400"/>
          </a:xfrm>
          <a:prstGeom prst="rect">
            <a:avLst/>
          </a:prstGeom>
        </p:spPr>
      </p:pic>
      <p:pic>
        <p:nvPicPr>
          <p:cNvPr id="39" name="グラフィックス 38" descr="ストップウォッチ 単色塗りつぶし">
            <a:extLst>
              <a:ext uri="{FF2B5EF4-FFF2-40B4-BE49-F238E27FC236}">
                <a16:creationId xmlns:a16="http://schemas.microsoft.com/office/drawing/2014/main" id="{F92D8726-C8D5-8F30-E2F2-F732866888B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42976" y="4046108"/>
            <a:ext cx="914400" cy="914400"/>
          </a:xfrm>
          <a:prstGeom prst="rect">
            <a:avLst/>
          </a:prstGeom>
        </p:spPr>
      </p:pic>
      <p:pic>
        <p:nvPicPr>
          <p:cNvPr id="41" name="グラフィックス 40" descr="実行 単色塗りつぶし">
            <a:extLst>
              <a:ext uri="{FF2B5EF4-FFF2-40B4-BE49-F238E27FC236}">
                <a16:creationId xmlns:a16="http://schemas.microsoft.com/office/drawing/2014/main" id="{8A1CBB58-796F-4174-07DC-633B9BA5333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671048" y="4069814"/>
            <a:ext cx="914400" cy="914400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B2514F76-4C74-B8D4-6EB8-E21132EC847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014471" y="2684668"/>
            <a:ext cx="1636013" cy="1090675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1E23A3E6-24E8-83E3-9474-7FF1EA085DD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285443" y="2663463"/>
            <a:ext cx="1735048" cy="1156698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97C05CAD-B641-1B8B-E8A9-92E56256D46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26174" y="1406077"/>
            <a:ext cx="1712881" cy="11419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28</Words>
  <Application>Microsoft Office PowerPoint</Application>
  <PresentationFormat>ユーザー設定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3</cp:revision>
  <dcterms:created xsi:type="dcterms:W3CDTF">2013-01-27T09:14:16Z</dcterms:created>
  <dcterms:modified xsi:type="dcterms:W3CDTF">2026-06-05T00:23:07Z</dcterms:modified>
  <cp:category/>
</cp:coreProperties>
</file>