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93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6459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5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PROFILE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40" y="38404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会社概要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896112"/>
            <a:ext cx="8046720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987552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会 社 名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286000" y="987552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株式会社サンプルテクノロジーズ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316736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335024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　　立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286000" y="1335024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2015年6月1日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48640" y="1664208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68249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決 算 期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286000" y="1682496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3月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20299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 表 者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286000" y="2029968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代表取締役　</a:t>
            </a:r>
            <a:r>
              <a:rPr lang="en-US" sz="900" dirty="0" err="1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佐藤</a:t>
            </a: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 </a:t>
            </a:r>
            <a:r>
              <a:rPr lang="ja-JP" alt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48640" y="2359152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237744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本店所在地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286000" y="2377440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 err="1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東京都</a:t>
            </a:r>
            <a:r>
              <a:rPr lang="ja-JP" alt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区</a:t>
            </a:r>
            <a:r>
              <a:rPr lang="ja-JP" alt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○○</a:t>
            </a: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前3-1-1 タワー12F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2706624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2724912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資 本 金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286000" y="2724912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1億5,000万円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3054096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3072384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事業内容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286000" y="3072384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AIソリューションの開発・提供</a:t>
            </a:r>
            <a:endParaRPr lang="en-US" sz="9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クラウドインフラ構築・運用</a:t>
            </a:r>
            <a:endParaRPr lang="en-US" sz="9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DXコンサルティング</a:t>
            </a:r>
            <a:endParaRPr lang="en-US" sz="9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サイバーセキュリティサービス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3986784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4005072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主要取引先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286000" y="4005072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 err="1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IT企業、金融機関、製造業各社</a:t>
            </a: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 他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8640" y="4334256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4352544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 員 数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2286000" y="4352544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7名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4681728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470001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従業員数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286000" y="4700016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120名（2025年3月31日現在）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548640" y="5029200"/>
            <a:ext cx="8046720" cy="0"/>
          </a:xfrm>
          <a:prstGeom prst="line">
            <a:avLst/>
          </a:prstGeom>
          <a:noFill/>
          <a:ln w="6350">
            <a:solidFill>
              <a:srgbClr val="33415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0" y="47548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©Sample Technologies Inc.</a:t>
            </a:r>
            <a:endParaRPr lang="en-US" sz="700" dirty="0"/>
          </a:p>
        </p:txBody>
      </p:sp>
      <p:sp>
        <p:nvSpPr>
          <p:cNvPr id="37" name="Shape 3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</Words>
  <Application>Microsoft Office PowerPoint</Application>
  <PresentationFormat>画面に合わせる (16:9)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Arial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会社案内 - かっこいいデザイン</dc:title>
  <dc:subject>PptxGenJS Presentation</dc:subject>
  <dc:creator>PptxGenJS</dc:creator>
  <cp:lastModifiedBy>隆弘 野邊</cp:lastModifiedBy>
  <cp:revision>2</cp:revision>
  <dcterms:created xsi:type="dcterms:W3CDTF">2026-03-21T09:34:15Z</dcterms:created>
  <dcterms:modified xsi:type="dcterms:W3CDTF">2026-03-21T09:40:28Z</dcterms:modified>
</cp:coreProperties>
</file>