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283593"/>
          </a:solidFill>
          <a:ln w="6350">
            <a:solidFill>
              <a:srgbClr val="2835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Meiryo"/>
              </a:rPr>
              <a:t>⑨ 事業・サービス沿革テンプレート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9FA8DA"/>
                </a:solidFill>
                <a:latin typeface="Meiryo"/>
              </a:rPr>
              <a:t>特定サービス・事業ブランドの成長史を記録。サービス開始年・機能追加・ブランド変更の経緯をストーリーとして整理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051560"/>
            <a:ext cx="11430000" cy="457200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097280"/>
            <a:ext cx="10972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283593"/>
                </a:solidFill>
                <a:latin typeface="Meiryo"/>
              </a:rPr>
              <a:t>GreenCloud（グリーンクラウド）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69164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2010年</a:t>
            </a:r>
          </a:p>
        </p:txBody>
      </p:sp>
      <p:sp>
        <p:nvSpPr>
          <p:cNvPr id="8" name="Rectangle 7"/>
          <p:cNvSpPr/>
          <p:nvPr/>
        </p:nvSpPr>
        <p:spPr>
          <a:xfrm>
            <a:off x="2011680" y="169164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β版提供開始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103120"/>
            <a:ext cx="5394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A1B6B"/>
                </a:solidFill>
                <a:latin typeface="Meiryo"/>
              </a:rPr>
              <a:t>社内業務管理ツールとして開発。タスク・工数管理を中小企業向けに提供。β版登録企業200社。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169164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2012年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55280" y="169164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正式サービス開始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103120"/>
            <a:ext cx="5394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B6B"/>
                </a:solidFill>
                <a:latin typeface="Meiryo"/>
              </a:rPr>
              <a:t>月額課金モデルで正式リリース。導入企業が1,000社を突破。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333756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2015年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11680" y="333756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API連携・モバイル対応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3749040"/>
            <a:ext cx="5394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B6B"/>
                </a:solidFill>
                <a:latin typeface="Meiryo"/>
              </a:rPr>
              <a:t>外部サービスとのAPI連携を追加。iOS/Androidアプリをリリースし、外出先でも利用可能に。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9360" y="333756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2018年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55280" y="333756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有料会員1万社突破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749040"/>
            <a:ext cx="5394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B6B"/>
                </a:solidFill>
                <a:latin typeface="Meiryo"/>
              </a:rPr>
              <a:t>AI自動分析機能を追加しレポート作成を自動化。日本マーケティング大賞を受賞。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498348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2021年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11680" y="498348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プラン体系の刷新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5394960"/>
            <a:ext cx="5394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B6B"/>
                </a:solidFill>
                <a:latin typeface="Meiryo"/>
              </a:rPr>
              <a:t>中小企業向け低価格プランを新設。リモートワーク普及を追い風に新規導入が急増。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60" y="4983480"/>
            <a:ext cx="1554480" cy="347472"/>
          </a:xfrm>
          <a:prstGeom prst="rect">
            <a:avLst/>
          </a:prstGeom>
          <a:solidFill>
            <a:srgbClr val="3F51B5"/>
          </a:solidFill>
          <a:ln w="6350">
            <a:solidFill>
              <a:srgbClr val="3F51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2025年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55280" y="4983480"/>
            <a:ext cx="4114800" cy="347472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283593"/>
                </a:solidFill>
                <a:latin typeface="Meiryo"/>
              </a:rPr>
              <a:t>海外版リリース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5394960"/>
            <a:ext cx="53949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B6B"/>
                </a:solidFill>
                <a:latin typeface="Meiryo"/>
              </a:rPr>
              <a:t>英語対応の海外版をリリース。東南アジア市場への展開を本格化。累計導入企業2,500社以上。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E8EAF6"/>
          </a:solidFill>
          <a:ln w="6350">
            <a:solidFill>
              <a:srgbClr val="E8EA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83593"/>
                </a:solidFill>
                <a:latin typeface="Meiryo"/>
              </a:rPr>
              <a:t>GreenCloud サービス成長の歩み（2010年〜）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92</Words>
  <Application>Microsoft Office PowerPoint</Application>
  <PresentationFormat>ユーザー設定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2026-07-31T12:38:28Z</dcterms:modified>
  <cp:category/>
</cp:coreProperties>
</file>