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37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CFCF8"/>
          </a:solidFill>
          <a:ln w="6350">
            <a:solidFill>
              <a:srgbClr val="FCFC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D4AC0D"/>
          </a:solidFill>
          <a:ln w="6350">
            <a:solidFill>
              <a:srgbClr val="D4AC0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200" b="1">
                <a:solidFill>
                  <a:srgbClr val="5C4000"/>
                </a:solidFill>
                <a:latin typeface="Meiryo"/>
              </a:rPr>
              <a:t>⑧ 会社案内用沿革テンプレート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 dirty="0">
                <a:solidFill>
                  <a:srgbClr val="5C4000"/>
                </a:solidFill>
                <a:latin typeface="Meiryo"/>
              </a:rPr>
              <a:t>会社概要ページに組み込めるコンパクトな構成。創業・事業展開・主要製品・受賞歴・今後の展望を時系列でまとめ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258153"/>
            <a:ext cx="11430000" cy="411480"/>
          </a:xfrm>
          <a:prstGeom prst="rect">
            <a:avLst/>
          </a:prstGeom>
          <a:solidFill>
            <a:srgbClr val="9A7D0A"/>
          </a:solidFill>
          <a:ln w="6350">
            <a:solidFill>
              <a:srgbClr val="9A7D0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1301842"/>
            <a:ext cx="1371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i="0" dirty="0">
                <a:solidFill>
                  <a:srgbClr val="FFFFFF"/>
                </a:solidFill>
                <a:latin typeface="Meiryo"/>
              </a:rPr>
              <a:t>年度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0" y="1301842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i="0" dirty="0">
                <a:solidFill>
                  <a:srgbClr val="FFFFFF"/>
                </a:solidFill>
                <a:latin typeface="Meiryo"/>
              </a:rPr>
              <a:t>沿革内容</a:t>
            </a:r>
          </a:p>
        </p:txBody>
      </p:sp>
      <p:sp>
        <p:nvSpPr>
          <p:cNvPr id="8" name="Rectangle 7"/>
          <p:cNvSpPr/>
          <p:nvPr/>
        </p:nvSpPr>
        <p:spPr>
          <a:xfrm>
            <a:off x="365760" y="1715353"/>
            <a:ext cx="11430000" cy="685800"/>
          </a:xfrm>
          <a:prstGeom prst="rect">
            <a:avLst/>
          </a:prstGeom>
          <a:solidFill>
            <a:srgbClr val="FEF9E7"/>
          </a:solidFill>
          <a:ln w="6350">
            <a:solidFill>
              <a:srgbClr val="F9E7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65760" y="1715353"/>
            <a:ext cx="1828800" cy="685800"/>
          </a:xfrm>
          <a:prstGeom prst="rect">
            <a:avLst/>
          </a:prstGeom>
          <a:solidFill>
            <a:srgbClr val="D4AC0D"/>
          </a:solidFill>
          <a:ln w="6350">
            <a:solidFill>
              <a:srgbClr val="D4AC0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5C4000"/>
                </a:solidFill>
                <a:latin typeface="Meiryo"/>
              </a:rPr>
              <a:t>1998年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6000" y="1913474"/>
            <a:ext cx="93268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C4000"/>
                </a:solidFill>
                <a:latin typeface="Meiryo"/>
              </a:rPr>
              <a:t>東京都渋谷区にてWeb制作事業として創業。「デジタルの力で中小企業に貢献する」という理念のもと資本金500万円・従業員3名でスタート。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5760" y="2446873"/>
            <a:ext cx="1143000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F9E7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65760" y="2446873"/>
            <a:ext cx="1828800" cy="685800"/>
          </a:xfrm>
          <a:prstGeom prst="rect">
            <a:avLst/>
          </a:prstGeom>
          <a:solidFill>
            <a:srgbClr val="F9E79F"/>
          </a:solidFill>
          <a:ln w="6350">
            <a:solidFill>
              <a:srgbClr val="F9E7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9A7D0A"/>
                </a:solidFill>
                <a:latin typeface="Meiryo"/>
              </a:rPr>
              <a:t>2004年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86000" y="2644994"/>
            <a:ext cx="93268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C4000"/>
                </a:solidFill>
                <a:latin typeface="Meiryo"/>
              </a:rPr>
              <a:t>大阪支社を開設。西日本エリアの営業体制を強化し、従業員50名を達成。クラウドサービス事業の準備を開始。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65760" y="3178393"/>
            <a:ext cx="11430000" cy="685800"/>
          </a:xfrm>
          <a:prstGeom prst="rect">
            <a:avLst/>
          </a:prstGeom>
          <a:solidFill>
            <a:srgbClr val="FEF9E7"/>
          </a:solidFill>
          <a:ln w="6350">
            <a:solidFill>
              <a:srgbClr val="F9E7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365760" y="3178393"/>
            <a:ext cx="1828800" cy="685800"/>
          </a:xfrm>
          <a:prstGeom prst="rect">
            <a:avLst/>
          </a:prstGeom>
          <a:solidFill>
            <a:srgbClr val="D4AC0D"/>
          </a:solidFill>
          <a:ln w="6350">
            <a:solidFill>
              <a:srgbClr val="D4AC0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5C4000"/>
                </a:solidFill>
                <a:latin typeface="Meiryo"/>
              </a:rPr>
              <a:t>2013年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86000" y="3376514"/>
            <a:ext cx="93268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C4000"/>
                </a:solidFill>
                <a:latin typeface="Meiryo"/>
              </a:rPr>
              <a:t>創業15周年。年商20億円・従業員200名を突破。GreenCloud有料会員が1万社を突破し、日本マーケティング大賞を受賞。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760" y="3909913"/>
            <a:ext cx="1143000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F9E7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365760" y="3909913"/>
            <a:ext cx="1828800" cy="685800"/>
          </a:xfrm>
          <a:prstGeom prst="rect">
            <a:avLst/>
          </a:prstGeom>
          <a:solidFill>
            <a:srgbClr val="F9E79F"/>
          </a:solidFill>
          <a:ln w="6350">
            <a:solidFill>
              <a:srgbClr val="F9E7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9A7D0A"/>
                </a:solidFill>
                <a:latin typeface="Meiryo"/>
              </a:rPr>
              <a:t>2022年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86000" y="4108034"/>
            <a:ext cx="93268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C4000"/>
                </a:solidFill>
                <a:latin typeface="Meiryo"/>
              </a:rPr>
              <a:t>東京証券取引所グロース市場に上場。DXコンサルティング部門が製造業・医療機関から高い評価を受け急成長。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" y="4641433"/>
            <a:ext cx="11430000" cy="685800"/>
          </a:xfrm>
          <a:prstGeom prst="rect">
            <a:avLst/>
          </a:prstGeom>
          <a:solidFill>
            <a:srgbClr val="FEF9E7"/>
          </a:solidFill>
          <a:ln w="6350">
            <a:solidFill>
              <a:srgbClr val="F9E7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365760" y="4641433"/>
            <a:ext cx="1828800" cy="685800"/>
          </a:xfrm>
          <a:prstGeom prst="rect">
            <a:avLst/>
          </a:prstGeom>
          <a:solidFill>
            <a:srgbClr val="D4AC0D"/>
          </a:solidFill>
          <a:ln w="6350">
            <a:solidFill>
              <a:srgbClr val="D4AC0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5C4000"/>
                </a:solidFill>
                <a:latin typeface="Meiryo"/>
              </a:rPr>
              <a:t>2023年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86000" y="4839554"/>
            <a:ext cx="93268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C4000"/>
                </a:solidFill>
                <a:latin typeface="Meiryo"/>
              </a:rPr>
              <a:t>創業25周年。従業員350名・グループ会社3社体制へ。売上規模28億円。累計導入企業2,500社以上を達成。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65760" y="5372953"/>
            <a:ext cx="1143000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F9E7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365760" y="5372953"/>
            <a:ext cx="1828800" cy="685800"/>
          </a:xfrm>
          <a:prstGeom prst="rect">
            <a:avLst/>
          </a:prstGeom>
          <a:solidFill>
            <a:srgbClr val="F9E79F"/>
          </a:solidFill>
          <a:ln w="6350">
            <a:solidFill>
              <a:srgbClr val="F9E7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9A7D0A"/>
                </a:solidFill>
                <a:latin typeface="Meiryo"/>
              </a:rPr>
              <a:t>2025年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86000" y="5571074"/>
            <a:ext cx="93268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C4000"/>
                </a:solidFill>
                <a:latin typeface="Meiryo"/>
              </a:rPr>
              <a:t>シンガポールに海外初拠点を開設。東南アジア市場への本格展開を開始。GreenCloud海外版（英語対応）をリリース。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FEF9E7"/>
          </a:solidFill>
          <a:ln w="6350">
            <a:solidFill>
              <a:srgbClr val="FEF9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274320" y="6510528"/>
            <a:ext cx="1143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9A7D0A"/>
                </a:solidFill>
                <a:latin typeface="Meiryo"/>
              </a:rPr>
              <a:t>株式会社テックグリーン 会社沿革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110</Words>
  <Application>Microsoft Office PowerPoint</Application>
  <PresentationFormat>ユーザー設定</PresentationFormat>
  <Paragraphs>17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4</cp:revision>
  <dcterms:created xsi:type="dcterms:W3CDTF">2013-01-27T09:14:16Z</dcterms:created>
  <dcterms:modified xsi:type="dcterms:W3CDTF">2026-07-31T12:37:19Z</dcterms:modified>
  <cp:category/>
</cp:coreProperties>
</file>