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701" autoAdjust="0"/>
  </p:normalViewPr>
  <p:slideViewPr>
    <p:cSldViewPr snapToGrid="0" snapToObjects="1">
      <p:cViewPr varScale="1">
        <p:scale>
          <a:sx n="95" d="100"/>
          <a:sy n="95" d="100"/>
        </p:scale>
        <p:origin x="17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3C9830-388C-4D7A-A5EF-0495C18615C6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CC1165-37DB-42DD-B5F7-7AA99C6F03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8278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C1165-37DB-42DD-B5F7-7AA99C6F034C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490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A2535"/>
          </a:solidFill>
          <a:ln w="6350">
            <a:solidFill>
              <a:srgbClr val="1A25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2024625"/>
            <a:ext cx="5029200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15000" b="1" dirty="0">
                <a:solidFill>
                  <a:srgbClr val="3498DB"/>
                </a:solidFill>
                <a:latin typeface="Meiryo"/>
              </a:rPr>
              <a:t>27</a:t>
            </a:r>
            <a:endParaRPr sz="15000" b="1" i="0" dirty="0">
              <a:solidFill>
                <a:srgbClr val="3498DB"/>
              </a:solidFill>
              <a:latin typeface="Meiryo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4320" y="5029200"/>
            <a:ext cx="5029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FFFFFF"/>
                </a:solidFill>
                <a:latin typeface="Meiryo"/>
              </a:rPr>
              <a:t>周年記念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5577840"/>
            <a:ext cx="5029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ABB2B9"/>
                </a:solidFill>
                <a:latin typeface="Meiryo"/>
              </a:rPr>
              <a:t>株式会社テックグリーン</a:t>
            </a:r>
          </a:p>
        </p:txBody>
      </p:sp>
      <p:sp>
        <p:nvSpPr>
          <p:cNvPr id="6" name="Rectangle 5"/>
          <p:cNvSpPr/>
          <p:nvPr/>
        </p:nvSpPr>
        <p:spPr>
          <a:xfrm>
            <a:off x="5212080" y="1092203"/>
            <a:ext cx="36576" cy="5303520"/>
          </a:xfrm>
          <a:prstGeom prst="rect">
            <a:avLst/>
          </a:prstGeom>
          <a:solidFill>
            <a:srgbClr val="3498DB"/>
          </a:solidFill>
          <a:ln w="6350">
            <a:solidFill>
              <a:srgbClr val="3498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394960" y="1183643"/>
            <a:ext cx="1554480" cy="411480"/>
          </a:xfrm>
          <a:prstGeom prst="rect">
            <a:avLst/>
          </a:prstGeom>
          <a:solidFill>
            <a:srgbClr val="3498DB"/>
          </a:solidFill>
          <a:ln w="6350">
            <a:solidFill>
              <a:srgbClr val="3498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1A2535"/>
                </a:solidFill>
                <a:latin typeface="Meiryo"/>
              </a:rPr>
              <a:t>【1998年】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40880" y="1229363"/>
            <a:ext cx="4754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 dirty="0">
                <a:solidFill>
                  <a:srgbClr val="FFFFFF"/>
                </a:solidFill>
                <a:latin typeface="Meiryo"/>
              </a:rPr>
              <a:t>創業 ／ 東京都渋谷区にてWeb制作事業として設立</a:t>
            </a:r>
          </a:p>
        </p:txBody>
      </p:sp>
      <p:sp>
        <p:nvSpPr>
          <p:cNvPr id="9" name="Rectangle 8"/>
          <p:cNvSpPr/>
          <p:nvPr/>
        </p:nvSpPr>
        <p:spPr>
          <a:xfrm>
            <a:off x="5394960" y="2006603"/>
            <a:ext cx="1554480" cy="411480"/>
          </a:xfrm>
          <a:prstGeom prst="rect">
            <a:avLst/>
          </a:prstGeom>
          <a:solidFill>
            <a:srgbClr val="3498DB"/>
          </a:solidFill>
          <a:ln w="6350">
            <a:solidFill>
              <a:srgbClr val="3498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1A2535"/>
                </a:solidFill>
                <a:latin typeface="Meiryo"/>
              </a:rPr>
              <a:t>【2004年】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40880" y="2052323"/>
            <a:ext cx="4754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Meiryo"/>
              </a:rPr>
              <a:t>CMS提供開始 ／ 大阪支社を開設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394960" y="2829563"/>
            <a:ext cx="1554480" cy="411480"/>
          </a:xfrm>
          <a:prstGeom prst="rect">
            <a:avLst/>
          </a:prstGeom>
          <a:solidFill>
            <a:srgbClr val="3498DB"/>
          </a:solidFill>
          <a:ln w="6350">
            <a:solidFill>
              <a:srgbClr val="3498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1A2535"/>
                </a:solidFill>
                <a:latin typeface="Meiryo"/>
              </a:rPr>
              <a:t>【2013年】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40880" y="2875283"/>
            <a:ext cx="4754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Meiryo"/>
              </a:rPr>
              <a:t>全国6拠点 ／ 社員数200名達成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394960" y="3652523"/>
            <a:ext cx="1554480" cy="411480"/>
          </a:xfrm>
          <a:prstGeom prst="rect">
            <a:avLst/>
          </a:prstGeom>
          <a:solidFill>
            <a:srgbClr val="3498DB"/>
          </a:solidFill>
          <a:ln w="6350">
            <a:solidFill>
              <a:srgbClr val="3498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1A2535"/>
                </a:solidFill>
                <a:latin typeface="Meiryo"/>
              </a:rPr>
              <a:t>【2022年】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040880" y="3698243"/>
            <a:ext cx="4754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Meiryo"/>
              </a:rPr>
              <a:t>DXコンサル強化 ／ 東証グロース上場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394960" y="4475483"/>
            <a:ext cx="1554480" cy="411480"/>
          </a:xfrm>
          <a:prstGeom prst="rect">
            <a:avLst/>
          </a:prstGeom>
          <a:solidFill>
            <a:srgbClr val="3498DB"/>
          </a:solidFill>
          <a:ln w="6350">
            <a:solidFill>
              <a:srgbClr val="3498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1A2535"/>
                </a:solidFill>
                <a:latin typeface="Meiryo"/>
              </a:rPr>
              <a:t>【2023年】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40880" y="4521203"/>
            <a:ext cx="4754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Meiryo"/>
              </a:rPr>
              <a:t>創業25周年 ／ グループ会社3社体制へ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394960" y="5298443"/>
            <a:ext cx="1554480" cy="411480"/>
          </a:xfrm>
          <a:prstGeom prst="rect">
            <a:avLst/>
          </a:prstGeom>
          <a:solidFill>
            <a:srgbClr val="3498DB"/>
          </a:solidFill>
          <a:ln w="6350">
            <a:solidFill>
              <a:srgbClr val="3498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1A2535"/>
                </a:solidFill>
                <a:latin typeface="Meiryo"/>
              </a:rPr>
              <a:t>【2025年】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040880" y="5344163"/>
            <a:ext cx="4754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Meiryo"/>
              </a:rPr>
              <a:t>現在 ／ シンガポール拠点開設。従業員350名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394960" y="621792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1" i="0">
                <a:solidFill>
                  <a:srgbClr val="3498DB"/>
                </a:solidFill>
                <a:latin typeface="Meiryo"/>
              </a:rPr>
              <a:t>COMPANY HISTORY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EAECEE"/>
          </a:solidFill>
          <a:ln w="6350">
            <a:solidFill>
              <a:srgbClr val="EAEC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274320" y="6510528"/>
            <a:ext cx="11430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2C3E50"/>
                </a:solidFill>
                <a:latin typeface="Meiryo"/>
              </a:rPr>
              <a:t>TechGreen Co., Ltd. COMPANY HISTORY 1998-2025</a:t>
            </a:r>
          </a:p>
        </p:txBody>
      </p:sp>
      <p:sp>
        <p:nvSpPr>
          <p:cNvPr id="22" name="Rectangle 2">
            <a:extLst>
              <a:ext uri="{FF2B5EF4-FFF2-40B4-BE49-F238E27FC236}">
                <a16:creationId xmlns:a16="http://schemas.microsoft.com/office/drawing/2014/main" id="{C48245B9-D31F-9669-BCD4-3ACE3E41A739}"/>
              </a:ext>
            </a:extLst>
          </p:cNvPr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0070C0"/>
          </a:solidFill>
          <a:ln w="6350">
            <a:solidFill>
              <a:srgbClr val="6B301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ja-JP" altLang="en-US" sz="2200" b="1" dirty="0">
                <a:solidFill>
                  <a:schemeClr val="bg1"/>
                </a:solidFill>
                <a:latin typeface="Meiryo"/>
              </a:rPr>
              <a:t>⑦ 周年記念ヒストリーテンプレート</a:t>
            </a:r>
          </a:p>
        </p:txBody>
      </p:sp>
      <p:sp>
        <p:nvSpPr>
          <p:cNvPr id="23" name="TextBox 3">
            <a:extLst>
              <a:ext uri="{FF2B5EF4-FFF2-40B4-BE49-F238E27FC236}">
                <a16:creationId xmlns:a16="http://schemas.microsoft.com/office/drawing/2014/main" id="{169F0985-29A7-A16A-764B-F18539BBA5C2}"/>
              </a:ext>
            </a:extLst>
          </p:cNvPr>
          <p:cNvSpPr txBox="1"/>
          <p:nvPr/>
        </p:nvSpPr>
        <p:spPr>
          <a:xfrm>
            <a:off x="365760" y="658368"/>
            <a:ext cx="109728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 dirty="0">
                <a:solidFill>
                  <a:schemeClr val="bg1"/>
                </a:solidFill>
                <a:latin typeface="Meiryo"/>
              </a:rPr>
              <a:t>売上・社員数・拠点数など成長を示す数値データをメインに配置。受賞歴や新規事業も組み込めるIR資料・説明会向き構成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87</Words>
  <Application>Microsoft Office PowerPoint</Application>
  <PresentationFormat>ユーザー設定</PresentationFormat>
  <Paragraphs>20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游ゴシック</vt:lpstr>
      <vt:lpstr>Arial</vt:lpstr>
      <vt:lpstr>Calibri</vt:lpstr>
      <vt:lpstr>Office Theme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隆弘 野邊</cp:lastModifiedBy>
  <cp:revision>4</cp:revision>
  <dcterms:created xsi:type="dcterms:W3CDTF">2013-01-27T09:14:16Z</dcterms:created>
  <dcterms:modified xsi:type="dcterms:W3CDTF">2026-07-31T13:25:48Z</dcterms:modified>
  <cp:category/>
</cp:coreProperties>
</file>