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8327D-7B86-4BD0-968B-485DF095E7F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F55A8-463C-4903-8F59-23FC192B3C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4420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F55A8-463C-4903-8F59-23FC192B3CB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37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D0ECE8"/>
          </a:solidFill>
          <a:ln w="6350">
            <a:solidFill>
              <a:srgbClr val="D0E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 dirty="0">
                <a:solidFill>
                  <a:srgbClr val="FFFFFF"/>
                </a:solidFill>
                <a:latin typeface="Meiryo"/>
              </a:rPr>
              <a:t>⑤ 写真付き会社沿革テンプレート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A2D9CE"/>
                </a:solidFill>
                <a:latin typeface="Meiryo"/>
              </a:rPr>
              <a:t>年度ごとの出来事に当時の写真・製品画像などを添えて掲載するデザイン。テキストだけでは伝わりにくい雰囲気や規模感を補える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2011680" cy="2468880"/>
          </a:xfrm>
          <a:prstGeom prst="rect">
            <a:avLst/>
          </a:prstGeom>
          <a:solidFill>
            <a:srgbClr val="D0ECE8"/>
          </a:solidFill>
          <a:ln w="6350">
            <a:solidFill>
              <a:srgbClr val="A2D9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 b="1" dirty="0">
                <a:solidFill>
                  <a:srgbClr val="0E6655"/>
                </a:solidFill>
                <a:latin typeface="Meiryo"/>
              </a:rPr>
              <a:t>📷
</a:t>
            </a:r>
            <a:r>
              <a:rPr sz="1100" b="1" dirty="0" err="1">
                <a:solidFill>
                  <a:srgbClr val="0E6655"/>
                </a:solidFill>
                <a:latin typeface="Meiryo"/>
              </a:rPr>
              <a:t>写真を</a:t>
            </a:r>
            <a:r>
              <a:rPr sz="1100" b="1" dirty="0">
                <a:solidFill>
                  <a:srgbClr val="0E6655"/>
                </a:solidFill>
                <a:latin typeface="Meiryo"/>
              </a:rPr>
              <a:t>
</a:t>
            </a:r>
            <a:r>
              <a:rPr sz="1100" b="1" dirty="0" err="1">
                <a:solidFill>
                  <a:srgbClr val="0E6655"/>
                </a:solidFill>
                <a:latin typeface="Meiryo"/>
              </a:rPr>
              <a:t>挿入</a:t>
            </a:r>
            <a:endParaRPr sz="1100" b="1" dirty="0">
              <a:solidFill>
                <a:srgbClr val="0E6655"/>
              </a:solidFill>
              <a:latin typeface="Meiry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23160" y="1188720"/>
            <a:ext cx="3474720" cy="45720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【1998年】創業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3160" y="1691640"/>
            <a:ext cx="34747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0A4B40"/>
                </a:solidFill>
                <a:latin typeface="Meiryo"/>
              </a:rPr>
              <a:t>東京都渋谷区の小さなオフィスでWebサイト制作事業としてスタート。「デジタルの力で中小企業に貢献する」という創業理念のもと、3名から事業を開始。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9360" y="1188720"/>
            <a:ext cx="2011680" cy="2468880"/>
          </a:xfrm>
          <a:prstGeom prst="rect">
            <a:avLst/>
          </a:prstGeom>
          <a:solidFill>
            <a:srgbClr val="D0ECE8"/>
          </a:solidFill>
          <a:ln w="6350">
            <a:solidFill>
              <a:srgbClr val="A2D9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 b="1">
                <a:solidFill>
                  <a:srgbClr val="0E6655"/>
                </a:solidFill>
                <a:latin typeface="Meiryo"/>
              </a:rPr>
              <a:t>📷
写真を
挿入</a:t>
            </a:r>
          </a:p>
        </p:txBody>
      </p:sp>
      <p:sp>
        <p:nvSpPr>
          <p:cNvPr id="9" name="Rectangle 8"/>
          <p:cNvSpPr/>
          <p:nvPr/>
        </p:nvSpPr>
        <p:spPr>
          <a:xfrm>
            <a:off x="8366760" y="1188720"/>
            <a:ext cx="3474720" cy="45720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【2004年】大阪支社開設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66760" y="1691640"/>
            <a:ext cx="3474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A4B40"/>
                </a:solidFill>
                <a:latin typeface="Meiryo"/>
              </a:rPr>
              <a:t>関西エリアの需要拡大を受け大阪支社を開設。西日本エリアへの営業体制を整備し、従業員数が50名を突破。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3840480"/>
            <a:ext cx="2011680" cy="2468880"/>
          </a:xfrm>
          <a:prstGeom prst="rect">
            <a:avLst/>
          </a:prstGeom>
          <a:solidFill>
            <a:srgbClr val="D0ECE8"/>
          </a:solidFill>
          <a:ln w="6350">
            <a:solidFill>
              <a:srgbClr val="A2D9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 b="1">
                <a:solidFill>
                  <a:srgbClr val="0E6655"/>
                </a:solidFill>
                <a:latin typeface="Meiryo"/>
              </a:rPr>
              <a:t>📷
写真を
挿入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23160" y="3840480"/>
            <a:ext cx="3474720" cy="45720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【2013年】創業15周年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4343400"/>
            <a:ext cx="3474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A4B40"/>
                </a:solidFill>
                <a:latin typeface="Meiryo"/>
              </a:rPr>
              <a:t>創業15周年を迎え、年商20億円・従業員200名を達成。GreenCloud有料会員が急拡大し、日本マーケティング大賞を受賞。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9360" y="3840480"/>
            <a:ext cx="2011680" cy="2468880"/>
          </a:xfrm>
          <a:prstGeom prst="rect">
            <a:avLst/>
          </a:prstGeom>
          <a:solidFill>
            <a:srgbClr val="D0ECE8"/>
          </a:solidFill>
          <a:ln w="6350">
            <a:solidFill>
              <a:srgbClr val="A2D9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100" b="1">
                <a:solidFill>
                  <a:srgbClr val="0E6655"/>
                </a:solidFill>
                <a:latin typeface="Meiryo"/>
              </a:rPr>
              <a:t>📷
写真を
挿入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366760" y="3840480"/>
            <a:ext cx="3474720" cy="457200"/>
          </a:xfrm>
          <a:prstGeom prst="rect">
            <a:avLst/>
          </a:prstGeom>
          <a:solidFill>
            <a:srgbClr val="0E6655"/>
          </a:solidFill>
          <a:ln w="6350">
            <a:solidFill>
              <a:srgbClr val="0E66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【2022年】東証グロース市場上場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760" y="4343400"/>
            <a:ext cx="3474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A4B40"/>
                </a:solidFill>
                <a:latin typeface="Meiryo"/>
              </a:rPr>
              <a:t>東京証券取引所グロース市場に上場。DXコンサルティング事業が製造業・医療機関から高評価を受け急成長。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D0ECE8"/>
          </a:solidFill>
          <a:ln w="6350">
            <a:solidFill>
              <a:srgbClr val="D0E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E6655"/>
                </a:solidFill>
                <a:latin typeface="Meiryo"/>
              </a:rPr>
              <a:t>株式会社テックグリーン 会社沿革（1998年〜）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5FCA1EED-7AF6-0C56-DA17-B2A78F4E4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06" y="1103325"/>
            <a:ext cx="1879388" cy="263967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18D0489-4EF3-B525-A7D8-B0FABFE15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5145" y="1188721"/>
            <a:ext cx="1824481" cy="255427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FDBC302D-0B5B-570A-21A9-B832A5F88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06" y="3852452"/>
            <a:ext cx="1879388" cy="2631143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DF102655-DE71-2019-01D2-68F0264C59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5144" y="3849864"/>
            <a:ext cx="1824481" cy="25826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99</Words>
  <Application>Microsoft Office PowerPoint</Application>
  <PresentationFormat>ユーザー設定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3</cp:revision>
  <dcterms:created xsi:type="dcterms:W3CDTF">2013-01-27T09:14:16Z</dcterms:created>
  <dcterms:modified xsi:type="dcterms:W3CDTF">2026-07-31T12:34:25Z</dcterms:modified>
  <cp:category/>
</cp:coreProperties>
</file>