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Lst>
  <p:sldSz cy="6858000" cx="12192000"/>
  <p:notesSz cx="6858000" cy="9144000"/>
  <p:embeddedFontLst>
    <p:embeddedFont>
      <p:font typeface="Inter"/>
      <p:regular r:id="rId12"/>
      <p:bold r:id="rId13"/>
      <p:italic r:id="rId14"/>
      <p:boldItalic r:id="rId15"/>
    </p:embeddedFont>
    <p:embeddedFont>
      <p:font typeface="Noto Sans JP"/>
      <p:regular r:id="rId16"/>
      <p:bold r:id="rId17"/>
    </p:embeddedFont>
    <p:embeddedFont>
      <p:font typeface="Inter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94321C-612D-4B7C-9A42-C2B1B5676533}">
  <a:tblStyle styleId="{4F94321C-612D-4B7C-9A42-C2B1B567653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Inter-bold.fntdata"/><Relationship Id="rId12" Type="http://schemas.openxmlformats.org/officeDocument/2006/relationships/font" Target="fonts/Int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Inter-boldItalic.fntdata"/><Relationship Id="rId14" Type="http://schemas.openxmlformats.org/officeDocument/2006/relationships/font" Target="fonts/Inter-italic.fntdata"/><Relationship Id="rId17" Type="http://schemas.openxmlformats.org/officeDocument/2006/relationships/font" Target="fonts/NotoSansJP-bold.fntdata"/><Relationship Id="rId16" Type="http://schemas.openxmlformats.org/officeDocument/2006/relationships/font" Target="fonts/NotoSansJP-regular.fntdata"/><Relationship Id="rId5" Type="http://schemas.openxmlformats.org/officeDocument/2006/relationships/slideMaster" Target="slideMasters/slideMaster1.xml"/><Relationship Id="rId19" Type="http://schemas.openxmlformats.org/officeDocument/2006/relationships/font" Target="fonts/InterBlack-boldItalic.fntdata"/><Relationship Id="rId6" Type="http://schemas.openxmlformats.org/officeDocument/2006/relationships/notesMaster" Target="notesMasters/notesMaster1.xml"/><Relationship Id="rId18" Type="http://schemas.openxmlformats.org/officeDocument/2006/relationships/font" Target="fonts/InterBlack-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14.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25.png"/><Relationship Id="rId13" Type="http://schemas.openxmlformats.org/officeDocument/2006/relationships/image" Target="../media/image21.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9.png"/><Relationship Id="rId9" Type="http://schemas.openxmlformats.org/officeDocument/2006/relationships/image" Target="../media/image16.png"/><Relationship Id="rId15" Type="http://schemas.openxmlformats.org/officeDocument/2006/relationships/image" Target="../media/image36.png"/><Relationship Id="rId14" Type="http://schemas.openxmlformats.org/officeDocument/2006/relationships/image" Target="../media/image26.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8.png"/><Relationship Id="rId8" Type="http://schemas.openxmlformats.org/officeDocument/2006/relationships/image" Target="../media/image23.png"/></Relationships>
</file>

<file path=ppt/slides/_rels/slide5.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 Id="rId5" Type="http://schemas.openxmlformats.org/officeDocument/2006/relationships/image" Target="../media/image29.png"/><Relationship Id="rId6" Type="http://schemas.openxmlformats.org/officeDocument/2006/relationships/image" Target="../media/image33.png"/><Relationship Id="rId7" Type="http://schemas.openxmlformats.org/officeDocument/2006/relationships/image" Target="../media/image30.png"/><Relationship Id="rId8"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85" name="Google Shape;85;p13"/>
          <p:cNvPicPr preferRelativeResize="0"/>
          <p:nvPr/>
        </p:nvPicPr>
        <p:blipFill rotWithShape="1">
          <a:blip r:embed="rId4">
            <a:alphaModFix/>
          </a:blip>
          <a:srcRect b="0" l="0" r="0" t="0"/>
          <a:stretch/>
        </p:blipFill>
        <p:spPr>
          <a:xfrm>
            <a:off x="762000" y="5876776"/>
            <a:ext cx="10668000" cy="409575"/>
          </a:xfrm>
          <a:prstGeom prst="rect">
            <a:avLst/>
          </a:prstGeom>
          <a:noFill/>
          <a:ln>
            <a:noFill/>
          </a:ln>
        </p:spPr>
      </p:pic>
      <p:pic>
        <p:nvPicPr>
          <p:cNvPr descr="image.png" id="86" name="Google Shape;86;p13"/>
          <p:cNvPicPr preferRelativeResize="0"/>
          <p:nvPr/>
        </p:nvPicPr>
        <p:blipFill rotWithShape="1">
          <a:blip r:embed="rId5">
            <a:alphaModFix/>
          </a:blip>
          <a:srcRect b="0" l="0" r="0" t="0"/>
          <a:stretch/>
        </p:blipFill>
        <p:spPr>
          <a:xfrm>
            <a:off x="1138725" y="2814241"/>
            <a:ext cx="3810000" cy="980777"/>
          </a:xfrm>
          <a:prstGeom prst="rect">
            <a:avLst/>
          </a:prstGeom>
          <a:noFill/>
          <a:ln>
            <a:noFill/>
          </a:ln>
        </p:spPr>
      </p:pic>
      <p:pic>
        <p:nvPicPr>
          <p:cNvPr descr="image.png" id="87" name="Google Shape;87;p13"/>
          <p:cNvPicPr preferRelativeResize="0"/>
          <p:nvPr/>
        </p:nvPicPr>
        <p:blipFill rotWithShape="1">
          <a:blip r:embed="rId6">
            <a:alphaModFix/>
          </a:blip>
          <a:srcRect b="0" l="0" r="0" t="0"/>
          <a:stretch/>
        </p:blipFill>
        <p:spPr>
          <a:xfrm>
            <a:off x="0" y="2287518"/>
            <a:ext cx="3810000" cy="980777"/>
          </a:xfrm>
          <a:prstGeom prst="rect">
            <a:avLst/>
          </a:prstGeom>
          <a:noFill/>
          <a:ln>
            <a:noFill/>
          </a:ln>
        </p:spPr>
      </p:pic>
      <p:sp>
        <p:nvSpPr>
          <p:cNvPr id="88" name="Google Shape;88;p13"/>
          <p:cNvSpPr txBox="1"/>
          <p:nvPr/>
        </p:nvSpPr>
        <p:spPr>
          <a:xfrm>
            <a:off x="5332065" y="1839545"/>
            <a:ext cx="2113200" cy="17310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i="0" lang="en-US" sz="1125" u="none" cap="none" strike="noStrike">
                <a:solidFill>
                  <a:srgbClr val="94A3B8"/>
                </a:solidFill>
                <a:latin typeface="Inter"/>
                <a:ea typeface="Inter"/>
                <a:cs typeface="Inter"/>
                <a:sym typeface="Inter"/>
              </a:rPr>
              <a:t>CLIENT SUCCESS STORY</a:t>
            </a:r>
            <a:endParaRPr/>
          </a:p>
        </p:txBody>
      </p:sp>
      <p:pic>
        <p:nvPicPr>
          <p:cNvPr descr="image.png" id="89" name="Google Shape;89;p13"/>
          <p:cNvPicPr preferRelativeResize="0"/>
          <p:nvPr/>
        </p:nvPicPr>
        <p:blipFill rotWithShape="1">
          <a:blip r:embed="rId7">
            <a:alphaModFix/>
          </a:blip>
          <a:srcRect b="0" l="0" r="0" t="0"/>
          <a:stretch/>
        </p:blipFill>
        <p:spPr>
          <a:xfrm>
            <a:off x="5752504" y="2344370"/>
            <a:ext cx="1067841" cy="190500"/>
          </a:xfrm>
          <a:prstGeom prst="rect">
            <a:avLst/>
          </a:prstGeom>
          <a:noFill/>
          <a:ln>
            <a:noFill/>
          </a:ln>
        </p:spPr>
      </p:pic>
      <p:sp>
        <p:nvSpPr>
          <p:cNvPr id="90" name="Google Shape;90;p13"/>
          <p:cNvSpPr txBox="1"/>
          <p:nvPr/>
        </p:nvSpPr>
        <p:spPr>
          <a:xfrm>
            <a:off x="3218460" y="2763470"/>
            <a:ext cx="6136200" cy="600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900" u="none" cap="none" strike="noStrike">
                <a:solidFill>
                  <a:srgbClr val="0F172A"/>
                </a:solidFill>
                <a:latin typeface="Noto Sans JP"/>
                <a:ea typeface="Noto Sans JP"/>
                <a:cs typeface="Noto Sans JP"/>
                <a:sym typeface="Noto Sans JP"/>
              </a:rPr>
              <a:t>お客様の声・導入事例紹介</a:t>
            </a:r>
            <a:endParaRPr/>
          </a:p>
        </p:txBody>
      </p:sp>
      <p:sp>
        <p:nvSpPr>
          <p:cNvPr id="91" name="Google Shape;91;p13"/>
          <p:cNvSpPr txBox="1"/>
          <p:nvPr/>
        </p:nvSpPr>
        <p:spPr>
          <a:xfrm>
            <a:off x="3468885" y="3407301"/>
            <a:ext cx="5635200" cy="2310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475569"/>
                </a:solidFill>
                <a:latin typeface="Noto Sans JP"/>
                <a:ea typeface="Noto Sans JP"/>
                <a:cs typeface="Noto Sans JP"/>
                <a:sym typeface="Noto Sans JP"/>
              </a:rPr>
              <a:t>サービス導入に伴う業務プロセス改善の評価と成功事例のご紹介</a:t>
            </a:r>
            <a:endParaRPr/>
          </a:p>
        </p:txBody>
      </p:sp>
      <p:pic>
        <p:nvPicPr>
          <p:cNvPr descr="image.png" id="92" name="Google Shape;92;p13"/>
          <p:cNvPicPr preferRelativeResize="0"/>
          <p:nvPr/>
        </p:nvPicPr>
        <p:blipFill rotWithShape="1">
          <a:blip r:embed="rId8">
            <a:alphaModFix/>
          </a:blip>
          <a:srcRect b="0" l="0" r="0" t="0"/>
          <a:stretch/>
        </p:blipFill>
        <p:spPr>
          <a:xfrm>
            <a:off x="5127575" y="1849070"/>
            <a:ext cx="128289" cy="142875"/>
          </a:xfrm>
          <a:prstGeom prst="rect">
            <a:avLst/>
          </a:prstGeom>
          <a:noFill/>
          <a:ln>
            <a:noFill/>
          </a:ln>
        </p:spPr>
      </p:pic>
      <p:sp>
        <p:nvSpPr>
          <p:cNvPr id="93" name="Google Shape;93;p13"/>
          <p:cNvSpPr txBox="1"/>
          <p:nvPr/>
        </p:nvSpPr>
        <p:spPr>
          <a:xfrm>
            <a:off x="762000" y="6114901"/>
            <a:ext cx="715863" cy="1714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975" u="none" cap="none" strike="noStrike">
                <a:solidFill>
                  <a:srgbClr val="64748B"/>
                </a:solidFill>
                <a:latin typeface="Noto Sans JP"/>
                <a:ea typeface="Noto Sans JP"/>
                <a:cs typeface="Noto Sans JP"/>
                <a:sym typeface="Noto Sans JP"/>
              </a:rPr>
              <a:t>2026年5月版</a:t>
            </a:r>
            <a:endParaRPr/>
          </a:p>
        </p:txBody>
      </p:sp>
      <p:sp>
        <p:nvSpPr>
          <p:cNvPr id="94" name="Google Shape;94;p13"/>
          <p:cNvSpPr txBox="1"/>
          <p:nvPr/>
        </p:nvSpPr>
        <p:spPr>
          <a:xfrm>
            <a:off x="9063483" y="6114901"/>
            <a:ext cx="2366516" cy="1714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975" u="none" cap="none" strike="noStrike">
                <a:solidFill>
                  <a:srgbClr val="64748B"/>
                </a:solidFill>
                <a:latin typeface="Noto Sans JP"/>
                <a:ea typeface="Noto Sans JP"/>
                <a:cs typeface="Noto Sans JP"/>
                <a:sym typeface="Noto Sans JP"/>
              </a:rPr>
              <a:t>株式会社 〇〇〇〇 / ソリューション推進室</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8" name="Shape 98"/>
        <p:cNvGrpSpPr/>
        <p:nvPr/>
      </p:nvGrpSpPr>
      <p:grpSpPr>
        <a:xfrm>
          <a:off x="0" y="0"/>
          <a:ext cx="0" cy="0"/>
          <a:chOff x="0" y="0"/>
          <a:chExt cx="0" cy="0"/>
        </a:xfrm>
      </p:grpSpPr>
      <p:pic>
        <p:nvPicPr>
          <p:cNvPr descr="image.png" id="99" name="Google Shape;99;p14"/>
          <p:cNvPicPr preferRelativeResize="0"/>
          <p:nvPr/>
        </p:nvPicPr>
        <p:blipFill rotWithShape="1">
          <a:blip r:embed="rId3">
            <a:alphaModFix/>
          </a:blip>
          <a:srcRect b="0" l="0" r="0" t="0"/>
          <a:stretch/>
        </p:blipFill>
        <p:spPr>
          <a:xfrm>
            <a:off x="645325" y="4033612"/>
            <a:ext cx="5105400" cy="1556146"/>
          </a:xfrm>
          <a:prstGeom prst="rect">
            <a:avLst/>
          </a:prstGeom>
          <a:noFill/>
          <a:ln>
            <a:noFill/>
          </a:ln>
        </p:spPr>
      </p:pic>
      <p:pic>
        <p:nvPicPr>
          <p:cNvPr descr="image.png" id="100" name="Google Shape;100;p14"/>
          <p:cNvPicPr preferRelativeResize="0"/>
          <p:nvPr/>
        </p:nvPicPr>
        <p:blipFill rotWithShape="1">
          <a:blip r:embed="rId4">
            <a:alphaModFix/>
          </a:blip>
          <a:srcRect b="0" l="0" r="0" t="0"/>
          <a:stretch/>
        </p:blipFill>
        <p:spPr>
          <a:xfrm>
            <a:off x="699175" y="-272275"/>
            <a:ext cx="10668000" cy="1037927"/>
          </a:xfrm>
          <a:prstGeom prst="rect">
            <a:avLst/>
          </a:prstGeom>
          <a:noFill/>
          <a:ln>
            <a:noFill/>
          </a:ln>
        </p:spPr>
      </p:pic>
      <p:pic>
        <p:nvPicPr>
          <p:cNvPr descr="image.png" id="101" name="Google Shape;101;p14"/>
          <p:cNvPicPr preferRelativeResize="0"/>
          <p:nvPr/>
        </p:nvPicPr>
        <p:blipFill rotWithShape="1">
          <a:blip r:embed="rId5">
            <a:alphaModFix/>
          </a:blip>
          <a:srcRect b="0" l="0" r="0" t="0"/>
          <a:stretch/>
        </p:blipFill>
        <p:spPr>
          <a:xfrm>
            <a:off x="1714500" y="656927"/>
            <a:ext cx="3810000" cy="691901"/>
          </a:xfrm>
          <a:prstGeom prst="rect">
            <a:avLst/>
          </a:prstGeom>
          <a:noFill/>
          <a:ln>
            <a:noFill/>
          </a:ln>
        </p:spPr>
      </p:pic>
      <p:graphicFrame>
        <p:nvGraphicFramePr>
          <p:cNvPr id="102" name="Google Shape;102;p14"/>
          <p:cNvGraphicFramePr/>
          <p:nvPr/>
        </p:nvGraphicFramePr>
        <p:xfrm>
          <a:off x="645325" y="2298425"/>
          <a:ext cx="3000000" cy="3000000"/>
        </p:xfrm>
        <a:graphic>
          <a:graphicData uri="http://schemas.openxmlformats.org/drawingml/2006/table">
            <a:tbl>
              <a:tblPr bandRow="1" firstRow="1">
                <a:noFill/>
                <a:tableStyleId>{4F94321C-612D-4B7C-9A42-C2B1B5676533}</a:tableStyleId>
              </a:tblPr>
              <a:tblGrid>
                <a:gridCol w="1633675"/>
                <a:gridCol w="3471725"/>
              </a:tblGrid>
              <a:tr h="489500">
                <a:tc>
                  <a:txBody>
                    <a:bodyPr/>
                    <a:lstStyle/>
                    <a:p>
                      <a:pPr indent="0" lvl="0" marL="0" marR="0" rtl="0" algn="l">
                        <a:spcBef>
                          <a:spcPts val="0"/>
                        </a:spcBef>
                        <a:spcAft>
                          <a:spcPts val="0"/>
                        </a:spcAft>
                        <a:buNone/>
                      </a:pPr>
                      <a:r>
                        <a:rPr b="1" i="0" lang="en-US" sz="1050" u="none" cap="none" strike="noStrike">
                          <a:solidFill>
                            <a:srgbClr val="475569"/>
                          </a:solidFill>
                          <a:latin typeface="Noto Sans JP"/>
                          <a:ea typeface="Noto Sans JP"/>
                          <a:cs typeface="Noto Sans JP"/>
                          <a:sym typeface="Noto Sans JP"/>
                        </a:rPr>
                        <a:t>企業名</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spcBef>
                          <a:spcPts val="0"/>
                        </a:spcBef>
                        <a:spcAft>
                          <a:spcPts val="0"/>
                        </a:spcAft>
                        <a:buNone/>
                      </a:pPr>
                      <a:r>
                        <a:rPr b="0" i="0" lang="en-US" sz="1050" u="none" cap="none" strike="noStrike">
                          <a:solidFill>
                            <a:srgbClr val="0F172A"/>
                          </a:solidFill>
                          <a:latin typeface="Noto Sans JP"/>
                          <a:ea typeface="Noto Sans JP"/>
                          <a:cs typeface="Noto Sans JP"/>
                          <a:sym typeface="Noto Sans JP"/>
                        </a:rPr>
                        <a:t>株式会社グローバルネットワークシステムズ</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89500">
                <a:tc>
                  <a:txBody>
                    <a:bodyPr/>
                    <a:lstStyle/>
                    <a:p>
                      <a:pPr indent="0" lvl="0" marL="0" marR="0" rtl="0" algn="l">
                        <a:spcBef>
                          <a:spcPts val="0"/>
                        </a:spcBef>
                        <a:spcAft>
                          <a:spcPts val="0"/>
                        </a:spcAft>
                        <a:buNone/>
                      </a:pPr>
                      <a:r>
                        <a:rPr b="1" i="0" lang="en-US" sz="1050" u="none" cap="none" strike="noStrike">
                          <a:solidFill>
                            <a:srgbClr val="475569"/>
                          </a:solidFill>
                          <a:latin typeface="Noto Sans JP"/>
                          <a:ea typeface="Noto Sans JP"/>
                          <a:cs typeface="Noto Sans JP"/>
                          <a:sym typeface="Noto Sans JP"/>
                        </a:rPr>
                        <a:t>業種・規模</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spcBef>
                          <a:spcPts val="0"/>
                        </a:spcBef>
                        <a:spcAft>
                          <a:spcPts val="0"/>
                        </a:spcAft>
                        <a:buNone/>
                      </a:pPr>
                      <a:r>
                        <a:rPr b="0" i="0" lang="en-US" sz="1050" u="none" cap="none" strike="noStrike">
                          <a:solidFill>
                            <a:srgbClr val="0F172A"/>
                          </a:solidFill>
                          <a:latin typeface="Noto Sans JP"/>
                          <a:ea typeface="Noto Sans JP"/>
                          <a:cs typeface="Noto Sans JP"/>
                          <a:sym typeface="Noto Sans JP"/>
                        </a:rPr>
                        <a:t>IT・電気通信インフラ事業 / 従業員数 420名</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89500">
                <a:tc>
                  <a:txBody>
                    <a:bodyPr/>
                    <a:lstStyle/>
                    <a:p>
                      <a:pPr indent="0" lvl="0" marL="0" marR="0" rtl="0" algn="l">
                        <a:spcBef>
                          <a:spcPts val="0"/>
                        </a:spcBef>
                        <a:spcAft>
                          <a:spcPts val="0"/>
                        </a:spcAft>
                        <a:buNone/>
                      </a:pPr>
                      <a:r>
                        <a:rPr b="1" i="0" lang="en-US" sz="1050" u="none" cap="none" strike="noStrike">
                          <a:solidFill>
                            <a:srgbClr val="475569"/>
                          </a:solidFill>
                          <a:latin typeface="Noto Sans JP"/>
                          <a:ea typeface="Noto Sans JP"/>
                          <a:cs typeface="Noto Sans JP"/>
                          <a:sym typeface="Noto Sans JP"/>
                        </a:rPr>
                        <a:t>導入対象ツール</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spcBef>
                          <a:spcPts val="0"/>
                        </a:spcBef>
                        <a:spcAft>
                          <a:spcPts val="0"/>
                        </a:spcAft>
                        <a:buNone/>
                      </a:pPr>
                      <a:r>
                        <a:rPr b="0" i="0" lang="en-US" sz="1050" u="none" cap="none" strike="noStrike">
                          <a:solidFill>
                            <a:srgbClr val="0F172A"/>
                          </a:solidFill>
                          <a:latin typeface="Noto Sans JP"/>
                          <a:ea typeface="Noto Sans JP"/>
                          <a:cs typeface="Noto Sans JP"/>
                          <a:sym typeface="Noto Sans JP"/>
                        </a:rPr>
                        <a:t>Wondershare EdrawMax (作図総合ソリューション)</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03" name="Google Shape;103;p14"/>
          <p:cNvSpPr/>
          <p:nvPr/>
        </p:nvSpPr>
        <p:spPr>
          <a:xfrm>
            <a:off x="699175" y="2298433"/>
            <a:ext cx="1633800" cy="96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4" name="Google Shape;104;p14"/>
          <p:cNvSpPr/>
          <p:nvPr/>
        </p:nvSpPr>
        <p:spPr>
          <a:xfrm>
            <a:off x="2332861" y="2298433"/>
            <a:ext cx="3471600" cy="96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5" name="Google Shape;105;p14"/>
          <p:cNvSpPr txBox="1"/>
          <p:nvPr/>
        </p:nvSpPr>
        <p:spPr>
          <a:xfrm>
            <a:off x="912025" y="4262212"/>
            <a:ext cx="4840500" cy="173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125" u="none" cap="none" strike="noStrike">
                <a:solidFill>
                  <a:srgbClr val="0D3C61"/>
                </a:solidFill>
                <a:latin typeface="Noto Sans JP"/>
                <a:ea typeface="Noto Sans JP"/>
                <a:cs typeface="Noto Sans JP"/>
                <a:sym typeface="Noto Sans JP"/>
              </a:rPr>
              <a:t>【導入前の背景と課題】</a:t>
            </a:r>
            <a:endParaRPr/>
          </a:p>
        </p:txBody>
      </p:sp>
      <p:sp>
        <p:nvSpPr>
          <p:cNvPr id="106" name="Google Shape;106;p14"/>
          <p:cNvSpPr txBox="1"/>
          <p:nvPr/>
        </p:nvSpPr>
        <p:spPr>
          <a:xfrm>
            <a:off x="912025" y="4538437"/>
            <a:ext cx="4610100" cy="903900"/>
          </a:xfrm>
          <a:prstGeom prst="rect">
            <a:avLst/>
          </a:prstGeom>
          <a:noFill/>
          <a:ln>
            <a:noFill/>
          </a:ln>
        </p:spPr>
        <p:txBody>
          <a:bodyPr anchorCtr="0" anchor="t" bIns="0" lIns="0" spcFirstLastPara="1" rIns="0" wrap="square" tIns="0">
            <a:spAutoFit/>
          </a:bodyPr>
          <a:lstStyle/>
          <a:p>
            <a:pPr indent="0" lvl="0" marL="0" marR="0" rtl="0" algn="l">
              <a:lnSpc>
                <a:spcPct val="160079"/>
              </a:lnSpc>
              <a:spcBef>
                <a:spcPts val="0"/>
              </a:spcBef>
              <a:spcAft>
                <a:spcPts val="0"/>
              </a:spcAft>
              <a:buNone/>
            </a:pPr>
            <a:r>
              <a:rPr b="0" i="0" lang="en-US" sz="1012" u="none" cap="none" strike="noStrike">
                <a:solidFill>
                  <a:srgbClr val="475569"/>
                </a:solidFill>
                <a:latin typeface="Noto Sans JP"/>
                <a:ea typeface="Noto Sans JP"/>
                <a:cs typeface="Noto Sans JP"/>
                <a:sym typeface="Noto Sans JP"/>
              </a:rPr>
              <a:t>インフラ構成図や業務フロー図の作成ツールが部門ごとに混在しており、作図品質のばらつきとライセンス管理コストの高騰が課題でした。また、標準テンプレートが不足していたため、新規ドキュメント作成のたびに不要な設計工数が発生していました。</a:t>
            </a:r>
            <a:endParaRPr/>
          </a:p>
        </p:txBody>
      </p:sp>
      <p:sp>
        <p:nvSpPr>
          <p:cNvPr id="107" name="Google Shape;107;p14"/>
          <p:cNvSpPr/>
          <p:nvPr/>
        </p:nvSpPr>
        <p:spPr>
          <a:xfrm>
            <a:off x="699175" y="2787928"/>
            <a:ext cx="1633800" cy="96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8" name="Google Shape;108;p14"/>
          <p:cNvSpPr/>
          <p:nvPr/>
        </p:nvSpPr>
        <p:spPr>
          <a:xfrm>
            <a:off x="2332861" y="2787928"/>
            <a:ext cx="3471600" cy="96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9" name="Google Shape;109;p14"/>
          <p:cNvSpPr/>
          <p:nvPr/>
        </p:nvSpPr>
        <p:spPr>
          <a:xfrm>
            <a:off x="699175" y="3277424"/>
            <a:ext cx="1633800" cy="96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0" name="Google Shape;110;p14"/>
          <p:cNvSpPr/>
          <p:nvPr/>
        </p:nvSpPr>
        <p:spPr>
          <a:xfrm>
            <a:off x="2332861" y="3277424"/>
            <a:ext cx="3471600" cy="96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1" name="Google Shape;111;p14"/>
          <p:cNvSpPr txBox="1"/>
          <p:nvPr/>
        </p:nvSpPr>
        <p:spPr>
          <a:xfrm>
            <a:off x="851575" y="1457554"/>
            <a:ext cx="11041500" cy="3693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0F172A"/>
                </a:solidFill>
                <a:latin typeface="Noto Sans JP"/>
                <a:ea typeface="Noto Sans JP"/>
                <a:cs typeface="Noto Sans JP"/>
                <a:sym typeface="Noto Sans JP"/>
              </a:rPr>
              <a:t>お客様の基本情報と導入の背景</a:t>
            </a:r>
            <a:endParaRPr/>
          </a:p>
        </p:txBody>
      </p:sp>
      <p:sp>
        <p:nvSpPr>
          <p:cNvPr id="112" name="Google Shape;112;p14"/>
          <p:cNvSpPr/>
          <p:nvPr/>
        </p:nvSpPr>
        <p:spPr>
          <a:xfrm>
            <a:off x="699175" y="1457554"/>
            <a:ext cx="57300" cy="365700"/>
          </a:xfrm>
          <a:prstGeom prst="rect">
            <a:avLst/>
          </a:prstGeom>
          <a:solidFill>
            <a:srgbClr val="0D3C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3" name="Google Shape;113;p14"/>
          <p:cNvSpPr/>
          <p:nvPr/>
        </p:nvSpPr>
        <p:spPr>
          <a:xfrm>
            <a:off x="6524925" y="1505550"/>
            <a:ext cx="4470300" cy="408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pic>
        <p:nvPicPr>
          <p:cNvPr descr="image.png" id="118" name="Google Shape;118;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19" name="Google Shape;119;p15"/>
          <p:cNvPicPr preferRelativeResize="0"/>
          <p:nvPr/>
        </p:nvPicPr>
        <p:blipFill rotWithShape="1">
          <a:blip r:embed="rId4">
            <a:alphaModFix/>
          </a:blip>
          <a:srcRect b="0" l="0" r="0" t="0"/>
          <a:stretch/>
        </p:blipFill>
        <p:spPr>
          <a:xfrm>
            <a:off x="3886200" y="4200525"/>
            <a:ext cx="7543800" cy="2057400"/>
          </a:xfrm>
          <a:prstGeom prst="rect">
            <a:avLst/>
          </a:prstGeom>
          <a:noFill/>
          <a:ln>
            <a:noFill/>
          </a:ln>
        </p:spPr>
      </p:pic>
      <p:pic>
        <p:nvPicPr>
          <p:cNvPr descr="image.png" id="120" name="Google Shape;120;p15"/>
          <p:cNvPicPr preferRelativeResize="0"/>
          <p:nvPr/>
        </p:nvPicPr>
        <p:blipFill rotWithShape="1">
          <a:blip r:embed="rId5">
            <a:alphaModFix/>
          </a:blip>
          <a:srcRect b="0" l="0" r="0" t="0"/>
          <a:stretch/>
        </p:blipFill>
        <p:spPr>
          <a:xfrm>
            <a:off x="1333500" y="4171950"/>
            <a:ext cx="1524000" cy="1524000"/>
          </a:xfrm>
          <a:prstGeom prst="rect">
            <a:avLst/>
          </a:prstGeom>
          <a:noFill/>
          <a:ln>
            <a:noFill/>
          </a:ln>
        </p:spPr>
      </p:pic>
      <p:pic>
        <p:nvPicPr>
          <p:cNvPr descr="image.png" id="121" name="Google Shape;121;p15"/>
          <p:cNvPicPr preferRelativeResize="0"/>
          <p:nvPr/>
        </p:nvPicPr>
        <p:blipFill rotWithShape="1">
          <a:blip r:embed="rId6">
            <a:alphaModFix/>
          </a:blip>
          <a:srcRect b="0" l="0" r="0" t="0"/>
          <a:stretch/>
        </p:blipFill>
        <p:spPr>
          <a:xfrm>
            <a:off x="762000" y="571500"/>
            <a:ext cx="10668000" cy="1940867"/>
          </a:xfrm>
          <a:prstGeom prst="rect">
            <a:avLst/>
          </a:prstGeom>
          <a:noFill/>
          <a:ln>
            <a:noFill/>
          </a:ln>
        </p:spPr>
      </p:pic>
      <p:sp>
        <p:nvSpPr>
          <p:cNvPr id="122" name="Google Shape;122;p15"/>
          <p:cNvSpPr txBox="1"/>
          <p:nvPr/>
        </p:nvSpPr>
        <p:spPr>
          <a:xfrm>
            <a:off x="1020216" y="5886450"/>
            <a:ext cx="21507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0F172A"/>
                </a:solidFill>
                <a:latin typeface="Noto Sans JP"/>
                <a:ea typeface="Noto Sans JP"/>
                <a:cs typeface="Noto Sans JP"/>
                <a:sym typeface="Noto Sans JP"/>
              </a:rPr>
              <a:t>経理</a:t>
            </a:r>
            <a:r>
              <a:rPr b="1" i="0" lang="en-US" sz="1200" u="none" cap="none" strike="noStrike">
                <a:solidFill>
                  <a:srgbClr val="0F172A"/>
                </a:solidFill>
                <a:latin typeface="Noto Sans JP"/>
                <a:ea typeface="Noto Sans JP"/>
                <a:cs typeface="Noto Sans JP"/>
                <a:sym typeface="Noto Sans JP"/>
              </a:rPr>
              <a:t>部 部長 佐藤  氏</a:t>
            </a:r>
            <a:endParaRPr/>
          </a:p>
        </p:txBody>
      </p:sp>
      <p:sp>
        <p:nvSpPr>
          <p:cNvPr id="123" name="Google Shape;123;p15"/>
          <p:cNvSpPr txBox="1"/>
          <p:nvPr/>
        </p:nvSpPr>
        <p:spPr>
          <a:xfrm>
            <a:off x="895350" y="6124575"/>
            <a:ext cx="2400300" cy="215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t/>
            </a:r>
            <a:endParaRPr/>
          </a:p>
        </p:txBody>
      </p:sp>
      <p:sp>
        <p:nvSpPr>
          <p:cNvPr id="124" name="Google Shape;124;p15"/>
          <p:cNvSpPr txBox="1"/>
          <p:nvPr/>
        </p:nvSpPr>
        <p:spPr>
          <a:xfrm>
            <a:off x="4076700" y="4295775"/>
            <a:ext cx="428625" cy="9810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750" u="none" cap="none" strike="noStrike">
                <a:solidFill>
                  <a:srgbClr val="BAE6FD"/>
                </a:solidFill>
                <a:latin typeface="Inter Black"/>
                <a:ea typeface="Inter Black"/>
                <a:cs typeface="Inter Black"/>
                <a:sym typeface="Inter Black"/>
              </a:rPr>
              <a:t>“</a:t>
            </a:r>
            <a:endParaRPr/>
          </a:p>
        </p:txBody>
      </p:sp>
      <p:sp>
        <p:nvSpPr>
          <p:cNvPr id="125" name="Google Shape;125;p15"/>
          <p:cNvSpPr txBox="1"/>
          <p:nvPr/>
        </p:nvSpPr>
        <p:spPr>
          <a:xfrm>
            <a:off x="819150" y="511379"/>
            <a:ext cx="11041500" cy="3693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0F172A"/>
                </a:solidFill>
                <a:latin typeface="Noto Sans JP"/>
                <a:ea typeface="Noto Sans JP"/>
                <a:cs typeface="Noto Sans JP"/>
                <a:sym typeface="Noto Sans JP"/>
              </a:rPr>
              <a:t>導入後のお客様からの評価（お客様の声）</a:t>
            </a:r>
            <a:endParaRPr/>
          </a:p>
        </p:txBody>
      </p:sp>
      <p:sp>
        <p:nvSpPr>
          <p:cNvPr id="126" name="Google Shape;126;p15"/>
          <p:cNvSpPr/>
          <p:nvPr/>
        </p:nvSpPr>
        <p:spPr>
          <a:xfrm flipH="1">
            <a:off x="895350" y="5829300"/>
            <a:ext cx="76200" cy="365700"/>
          </a:xfrm>
          <a:prstGeom prst="rect">
            <a:avLst/>
          </a:prstGeom>
          <a:solidFill>
            <a:srgbClr val="0D3C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7" name="Google Shape;127;p15"/>
          <p:cNvSpPr txBox="1"/>
          <p:nvPr/>
        </p:nvSpPr>
        <p:spPr>
          <a:xfrm>
            <a:off x="4352925" y="4629150"/>
            <a:ext cx="6610500" cy="1292700"/>
          </a:xfrm>
          <a:prstGeom prst="rect">
            <a:avLst/>
          </a:prstGeom>
          <a:noFill/>
          <a:ln>
            <a:noFill/>
          </a:ln>
        </p:spPr>
        <p:txBody>
          <a:bodyPr anchorCtr="0" anchor="t" bIns="0" lIns="0" spcFirstLastPara="1" rIns="0" wrap="square" tIns="0">
            <a:spAutoFit/>
          </a:bodyPr>
          <a:lstStyle/>
          <a:p>
            <a:pPr indent="0" lvl="0" marL="0" marR="0" rtl="0" algn="l">
              <a:lnSpc>
                <a:spcPct val="180030"/>
              </a:lnSpc>
              <a:spcBef>
                <a:spcPts val="0"/>
              </a:spcBef>
              <a:spcAft>
                <a:spcPts val="0"/>
              </a:spcAft>
              <a:buNone/>
            </a:pPr>
            <a:r>
              <a:rPr b="0" i="0" lang="en-US" sz="1312" u="none" cap="none" strike="noStrike">
                <a:solidFill>
                  <a:srgbClr val="0D3C61"/>
                </a:solidFill>
                <a:latin typeface="Noto Sans JP"/>
                <a:ea typeface="Noto Sans JP"/>
                <a:cs typeface="Noto Sans JP"/>
                <a:sym typeface="Noto Sans JP"/>
              </a:rPr>
              <a:t>「</a:t>
            </a:r>
            <a:r>
              <a:rPr lang="en-US" sz="1312">
                <a:solidFill>
                  <a:srgbClr val="0D3C61"/>
                </a:solidFill>
                <a:latin typeface="Noto Sans JP"/>
                <a:ea typeface="Noto Sans JP"/>
                <a:cs typeface="Noto Sans JP"/>
                <a:sym typeface="Noto Sans JP"/>
              </a:rPr>
              <a:t>○○</a:t>
            </a:r>
            <a:r>
              <a:rPr b="0" i="0" lang="en-US" sz="1312" u="none" cap="none" strike="noStrike">
                <a:solidFill>
                  <a:srgbClr val="0D3C61"/>
                </a:solidFill>
                <a:latin typeface="Noto Sans JP"/>
                <a:ea typeface="Noto Sans JP"/>
                <a:cs typeface="Noto Sans JP"/>
                <a:sym typeface="Noto Sans JP"/>
              </a:rPr>
              <a:t>の導入によって、これまで属人化していた社内のインフラ設計図やフロー図の作成が劇的に標準化されました。直感的な操作感と、何千種類もの即戦力テンプレートのおかげで、新入社員の教育工数もほぼゼロになりました。今では全社で最も使われている基盤ツールです。」</a:t>
            </a:r>
            <a:endParaRPr/>
          </a:p>
        </p:txBody>
      </p:sp>
      <p:pic>
        <p:nvPicPr>
          <p:cNvPr descr="image.png" id="128" name="Google Shape;128;p15"/>
          <p:cNvPicPr preferRelativeResize="0"/>
          <p:nvPr/>
        </p:nvPicPr>
        <p:blipFill rotWithShape="1">
          <a:blip r:embed="rId5">
            <a:alphaModFix/>
          </a:blip>
          <a:srcRect b="0" l="0" r="0" t="0"/>
          <a:stretch/>
        </p:blipFill>
        <p:spPr>
          <a:xfrm>
            <a:off x="9439275" y="1257300"/>
            <a:ext cx="1524000" cy="1524000"/>
          </a:xfrm>
          <a:prstGeom prst="rect">
            <a:avLst/>
          </a:prstGeom>
          <a:noFill/>
          <a:ln>
            <a:noFill/>
          </a:ln>
        </p:spPr>
      </p:pic>
      <p:pic>
        <p:nvPicPr>
          <p:cNvPr descr="image.png" id="129" name="Google Shape;129;p15"/>
          <p:cNvPicPr preferRelativeResize="0"/>
          <p:nvPr/>
        </p:nvPicPr>
        <p:blipFill rotWithShape="1">
          <a:blip r:embed="rId4">
            <a:alphaModFix/>
          </a:blip>
          <a:srcRect b="0" l="0" r="0" t="0"/>
          <a:stretch/>
        </p:blipFill>
        <p:spPr>
          <a:xfrm>
            <a:off x="895350" y="1257300"/>
            <a:ext cx="7543800" cy="2057400"/>
          </a:xfrm>
          <a:prstGeom prst="rect">
            <a:avLst/>
          </a:prstGeom>
          <a:noFill/>
          <a:ln>
            <a:noFill/>
          </a:ln>
        </p:spPr>
      </p:pic>
      <p:sp>
        <p:nvSpPr>
          <p:cNvPr id="130" name="Google Shape;130;p15"/>
          <p:cNvSpPr txBox="1"/>
          <p:nvPr/>
        </p:nvSpPr>
        <p:spPr>
          <a:xfrm>
            <a:off x="1609725" y="1639650"/>
            <a:ext cx="6610500" cy="1292700"/>
          </a:xfrm>
          <a:prstGeom prst="rect">
            <a:avLst/>
          </a:prstGeom>
          <a:noFill/>
          <a:ln>
            <a:noFill/>
          </a:ln>
        </p:spPr>
        <p:txBody>
          <a:bodyPr anchorCtr="0" anchor="t" bIns="0" lIns="0" spcFirstLastPara="1" rIns="0" wrap="square" tIns="0">
            <a:spAutoFit/>
          </a:bodyPr>
          <a:lstStyle/>
          <a:p>
            <a:pPr indent="0" lvl="0" marL="0" marR="0" rtl="0" algn="l">
              <a:lnSpc>
                <a:spcPct val="180030"/>
              </a:lnSpc>
              <a:spcBef>
                <a:spcPts val="0"/>
              </a:spcBef>
              <a:spcAft>
                <a:spcPts val="0"/>
              </a:spcAft>
              <a:buNone/>
            </a:pPr>
            <a:r>
              <a:rPr b="0" i="0" lang="en-US" sz="1312" u="none" cap="none" strike="noStrike">
                <a:solidFill>
                  <a:srgbClr val="0D3C61"/>
                </a:solidFill>
                <a:latin typeface="Noto Sans JP"/>
                <a:ea typeface="Noto Sans JP"/>
                <a:cs typeface="Noto Sans JP"/>
                <a:sym typeface="Noto Sans JP"/>
              </a:rPr>
              <a:t>「</a:t>
            </a:r>
            <a:r>
              <a:rPr lang="en-US" sz="1312">
                <a:solidFill>
                  <a:srgbClr val="0D3C61"/>
                </a:solidFill>
                <a:latin typeface="Noto Sans JP"/>
                <a:ea typeface="Noto Sans JP"/>
                <a:cs typeface="Noto Sans JP"/>
                <a:sym typeface="Noto Sans JP"/>
              </a:rPr>
              <a:t>○○</a:t>
            </a:r>
            <a:r>
              <a:rPr b="0" i="0" lang="en-US" sz="1312" u="none" cap="none" strike="noStrike">
                <a:solidFill>
                  <a:srgbClr val="0D3C61"/>
                </a:solidFill>
                <a:latin typeface="Noto Sans JP"/>
                <a:ea typeface="Noto Sans JP"/>
                <a:cs typeface="Noto Sans JP"/>
                <a:sym typeface="Noto Sans JP"/>
              </a:rPr>
              <a:t>の導入によって、これまで属人化していた社内のインフラ設計図やフロー図の作成が劇的に標準化されました。直感的な操作感と、何千種類もの即戦力テンプレートのおかげで、新入社員の教育工数もほぼゼロになりました。今では全社で最も使われている基盤ツールです。」</a:t>
            </a:r>
            <a:endParaRPr/>
          </a:p>
        </p:txBody>
      </p:sp>
      <p:pic>
        <p:nvPicPr>
          <p:cNvPr id="131" name="Google Shape;131;p15"/>
          <p:cNvPicPr preferRelativeResize="0"/>
          <p:nvPr/>
        </p:nvPicPr>
        <p:blipFill rotWithShape="1">
          <a:blip r:embed="rId7">
            <a:alphaModFix/>
          </a:blip>
          <a:srcRect b="16833" l="0" r="0" t="0"/>
          <a:stretch/>
        </p:blipFill>
        <p:spPr>
          <a:xfrm>
            <a:off x="1333500" y="4200525"/>
            <a:ext cx="1524000" cy="1530600"/>
          </a:xfrm>
          <a:prstGeom prst="ellipse">
            <a:avLst/>
          </a:prstGeom>
          <a:noFill/>
          <a:ln>
            <a:noFill/>
          </a:ln>
        </p:spPr>
      </p:pic>
      <p:sp>
        <p:nvSpPr>
          <p:cNvPr id="132" name="Google Shape;132;p15"/>
          <p:cNvSpPr txBox="1"/>
          <p:nvPr/>
        </p:nvSpPr>
        <p:spPr>
          <a:xfrm>
            <a:off x="9011691" y="2937975"/>
            <a:ext cx="21507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0F172A"/>
                </a:solidFill>
                <a:latin typeface="Noto Sans JP"/>
                <a:ea typeface="Noto Sans JP"/>
                <a:cs typeface="Noto Sans JP"/>
                <a:sym typeface="Noto Sans JP"/>
              </a:rPr>
              <a:t>開発</a:t>
            </a:r>
            <a:r>
              <a:rPr b="1" i="0" lang="en-US" sz="1200" u="none" cap="none" strike="noStrike">
                <a:solidFill>
                  <a:srgbClr val="0F172A"/>
                </a:solidFill>
                <a:latin typeface="Noto Sans JP"/>
                <a:ea typeface="Noto Sans JP"/>
                <a:cs typeface="Noto Sans JP"/>
                <a:sym typeface="Noto Sans JP"/>
              </a:rPr>
              <a:t> 部長 </a:t>
            </a:r>
            <a:r>
              <a:rPr b="1" lang="en-US" sz="1200">
                <a:solidFill>
                  <a:srgbClr val="0F172A"/>
                </a:solidFill>
                <a:latin typeface="Noto Sans JP"/>
                <a:ea typeface="Noto Sans JP"/>
                <a:cs typeface="Noto Sans JP"/>
                <a:sym typeface="Noto Sans JP"/>
              </a:rPr>
              <a:t>田中</a:t>
            </a:r>
            <a:r>
              <a:rPr b="1" i="0" lang="en-US" sz="1200" u="none" cap="none" strike="noStrike">
                <a:solidFill>
                  <a:srgbClr val="0F172A"/>
                </a:solidFill>
                <a:latin typeface="Noto Sans JP"/>
                <a:ea typeface="Noto Sans JP"/>
                <a:cs typeface="Noto Sans JP"/>
                <a:sym typeface="Noto Sans JP"/>
              </a:rPr>
              <a:t>氏</a:t>
            </a:r>
            <a:endParaRPr/>
          </a:p>
        </p:txBody>
      </p:sp>
      <p:sp>
        <p:nvSpPr>
          <p:cNvPr id="133" name="Google Shape;133;p15"/>
          <p:cNvSpPr txBox="1"/>
          <p:nvPr/>
        </p:nvSpPr>
        <p:spPr>
          <a:xfrm>
            <a:off x="8886825" y="3176100"/>
            <a:ext cx="2400300" cy="1386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900" u="none" cap="none" strike="noStrike">
                <a:solidFill>
                  <a:srgbClr val="64748B"/>
                </a:solidFill>
                <a:latin typeface="Noto Sans JP"/>
                <a:ea typeface="Noto Sans JP"/>
                <a:cs typeface="Noto Sans JP"/>
                <a:sym typeface="Noto Sans JP"/>
              </a:rPr>
              <a:t>（インフラシステム統括・作図標準化責任者）</a:t>
            </a:r>
            <a:endParaRPr/>
          </a:p>
        </p:txBody>
      </p:sp>
      <p:sp>
        <p:nvSpPr>
          <p:cNvPr id="134" name="Google Shape;134;p15"/>
          <p:cNvSpPr/>
          <p:nvPr/>
        </p:nvSpPr>
        <p:spPr>
          <a:xfrm flipH="1">
            <a:off x="8886825" y="2880825"/>
            <a:ext cx="76200" cy="365700"/>
          </a:xfrm>
          <a:prstGeom prst="rect">
            <a:avLst/>
          </a:prstGeom>
          <a:solidFill>
            <a:srgbClr val="0D3C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35" name="Google Shape;135;p15"/>
          <p:cNvPicPr preferRelativeResize="0"/>
          <p:nvPr/>
        </p:nvPicPr>
        <p:blipFill rotWithShape="1">
          <a:blip r:embed="rId8">
            <a:alphaModFix/>
          </a:blip>
          <a:srcRect b="0" l="0" r="1884" t="8909"/>
          <a:stretch/>
        </p:blipFill>
        <p:spPr>
          <a:xfrm>
            <a:off x="9478200" y="1234438"/>
            <a:ext cx="1524000" cy="15879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9" name="Shape 139"/>
        <p:cNvGrpSpPr/>
        <p:nvPr/>
      </p:nvGrpSpPr>
      <p:grpSpPr>
        <a:xfrm>
          <a:off x="0" y="0"/>
          <a:ext cx="0" cy="0"/>
          <a:chOff x="0" y="0"/>
          <a:chExt cx="0" cy="0"/>
        </a:xfrm>
      </p:grpSpPr>
      <p:pic>
        <p:nvPicPr>
          <p:cNvPr descr="image.png" id="140" name="Google Shape;140;p16"/>
          <p:cNvPicPr preferRelativeResize="0"/>
          <p:nvPr/>
        </p:nvPicPr>
        <p:blipFill rotWithShape="1">
          <a:blip r:embed="rId3">
            <a:alphaModFix/>
          </a:blip>
          <a:srcRect b="0" l="0" r="0" t="0"/>
          <a:stretch/>
        </p:blipFill>
        <p:spPr>
          <a:xfrm>
            <a:off x="975363" y="2211734"/>
            <a:ext cx="2524125" cy="904875"/>
          </a:xfrm>
          <a:prstGeom prst="rect">
            <a:avLst/>
          </a:prstGeom>
          <a:noFill/>
          <a:ln>
            <a:noFill/>
          </a:ln>
        </p:spPr>
      </p:pic>
      <p:pic>
        <p:nvPicPr>
          <p:cNvPr descr="image.png" id="141" name="Google Shape;141;p16"/>
          <p:cNvPicPr preferRelativeResize="0"/>
          <p:nvPr/>
        </p:nvPicPr>
        <p:blipFill rotWithShape="1">
          <a:blip r:embed="rId3">
            <a:alphaModFix/>
          </a:blip>
          <a:srcRect b="0" l="0" r="0" t="0"/>
          <a:stretch/>
        </p:blipFill>
        <p:spPr>
          <a:xfrm>
            <a:off x="3689988" y="2211734"/>
            <a:ext cx="2524125" cy="904875"/>
          </a:xfrm>
          <a:prstGeom prst="rect">
            <a:avLst/>
          </a:prstGeom>
          <a:noFill/>
          <a:ln>
            <a:noFill/>
          </a:ln>
        </p:spPr>
      </p:pic>
      <p:pic>
        <p:nvPicPr>
          <p:cNvPr descr="image.png" id="142" name="Google Shape;142;p16"/>
          <p:cNvPicPr preferRelativeResize="0"/>
          <p:nvPr/>
        </p:nvPicPr>
        <p:blipFill rotWithShape="1">
          <a:blip r:embed="rId3">
            <a:alphaModFix/>
          </a:blip>
          <a:srcRect b="0" l="0" r="0" t="0"/>
          <a:stretch/>
        </p:blipFill>
        <p:spPr>
          <a:xfrm>
            <a:off x="6404613" y="2211734"/>
            <a:ext cx="2524125" cy="904875"/>
          </a:xfrm>
          <a:prstGeom prst="rect">
            <a:avLst/>
          </a:prstGeom>
          <a:noFill/>
          <a:ln>
            <a:noFill/>
          </a:ln>
        </p:spPr>
      </p:pic>
      <p:pic>
        <p:nvPicPr>
          <p:cNvPr descr="image.png" id="143" name="Google Shape;143;p16"/>
          <p:cNvPicPr preferRelativeResize="0"/>
          <p:nvPr/>
        </p:nvPicPr>
        <p:blipFill rotWithShape="1">
          <a:blip r:embed="rId3">
            <a:alphaModFix/>
          </a:blip>
          <a:srcRect b="0" l="0" r="0" t="0"/>
          <a:stretch/>
        </p:blipFill>
        <p:spPr>
          <a:xfrm>
            <a:off x="9119238" y="2211734"/>
            <a:ext cx="2524125" cy="904875"/>
          </a:xfrm>
          <a:prstGeom prst="rect">
            <a:avLst/>
          </a:prstGeom>
          <a:noFill/>
          <a:ln>
            <a:noFill/>
          </a:ln>
        </p:spPr>
      </p:pic>
      <p:pic>
        <p:nvPicPr>
          <p:cNvPr descr="image.png" id="144" name="Google Shape;144;p16"/>
          <p:cNvPicPr preferRelativeResize="0"/>
          <p:nvPr/>
        </p:nvPicPr>
        <p:blipFill rotWithShape="1">
          <a:blip r:embed="rId3">
            <a:alphaModFix/>
          </a:blip>
          <a:srcRect b="0" l="0" r="0" t="0"/>
          <a:stretch/>
        </p:blipFill>
        <p:spPr>
          <a:xfrm>
            <a:off x="975363" y="3307109"/>
            <a:ext cx="2524125" cy="904875"/>
          </a:xfrm>
          <a:prstGeom prst="rect">
            <a:avLst/>
          </a:prstGeom>
          <a:noFill/>
          <a:ln>
            <a:noFill/>
          </a:ln>
        </p:spPr>
      </p:pic>
      <p:pic>
        <p:nvPicPr>
          <p:cNvPr descr="image.png" id="145" name="Google Shape;145;p16"/>
          <p:cNvPicPr preferRelativeResize="0"/>
          <p:nvPr/>
        </p:nvPicPr>
        <p:blipFill rotWithShape="1">
          <a:blip r:embed="rId3">
            <a:alphaModFix/>
          </a:blip>
          <a:srcRect b="0" l="0" r="0" t="0"/>
          <a:stretch/>
        </p:blipFill>
        <p:spPr>
          <a:xfrm>
            <a:off x="3689988" y="3307109"/>
            <a:ext cx="2524125" cy="904875"/>
          </a:xfrm>
          <a:prstGeom prst="rect">
            <a:avLst/>
          </a:prstGeom>
          <a:noFill/>
          <a:ln>
            <a:noFill/>
          </a:ln>
        </p:spPr>
      </p:pic>
      <p:pic>
        <p:nvPicPr>
          <p:cNvPr descr="image.png" id="146" name="Google Shape;146;p16"/>
          <p:cNvPicPr preferRelativeResize="0"/>
          <p:nvPr/>
        </p:nvPicPr>
        <p:blipFill rotWithShape="1">
          <a:blip r:embed="rId3">
            <a:alphaModFix/>
          </a:blip>
          <a:srcRect b="0" l="0" r="0" t="0"/>
          <a:stretch/>
        </p:blipFill>
        <p:spPr>
          <a:xfrm>
            <a:off x="6404613" y="3307109"/>
            <a:ext cx="2524125" cy="904875"/>
          </a:xfrm>
          <a:prstGeom prst="rect">
            <a:avLst/>
          </a:prstGeom>
          <a:noFill/>
          <a:ln>
            <a:noFill/>
          </a:ln>
        </p:spPr>
      </p:pic>
      <p:pic>
        <p:nvPicPr>
          <p:cNvPr descr="image.png" id="147" name="Google Shape;147;p16"/>
          <p:cNvPicPr preferRelativeResize="0"/>
          <p:nvPr/>
        </p:nvPicPr>
        <p:blipFill rotWithShape="1">
          <a:blip r:embed="rId3">
            <a:alphaModFix/>
          </a:blip>
          <a:srcRect b="0" l="0" r="0" t="0"/>
          <a:stretch/>
        </p:blipFill>
        <p:spPr>
          <a:xfrm>
            <a:off x="9119238" y="3307109"/>
            <a:ext cx="2524125" cy="904875"/>
          </a:xfrm>
          <a:prstGeom prst="rect">
            <a:avLst/>
          </a:prstGeom>
          <a:noFill/>
          <a:ln>
            <a:noFill/>
          </a:ln>
        </p:spPr>
      </p:pic>
      <p:pic>
        <p:nvPicPr>
          <p:cNvPr descr="image.png" id="148" name="Google Shape;148;p16"/>
          <p:cNvPicPr preferRelativeResize="0"/>
          <p:nvPr/>
        </p:nvPicPr>
        <p:blipFill rotWithShape="1">
          <a:blip r:embed="rId4">
            <a:alphaModFix/>
          </a:blip>
          <a:srcRect b="0" l="0" r="0" t="0"/>
          <a:stretch/>
        </p:blipFill>
        <p:spPr>
          <a:xfrm>
            <a:off x="762000" y="571500"/>
            <a:ext cx="10668000" cy="1273373"/>
          </a:xfrm>
          <a:prstGeom prst="rect">
            <a:avLst/>
          </a:prstGeom>
          <a:noFill/>
          <a:ln>
            <a:noFill/>
          </a:ln>
        </p:spPr>
      </p:pic>
      <p:pic>
        <p:nvPicPr>
          <p:cNvPr descr="image.png" id="149" name="Google Shape;149;p16"/>
          <p:cNvPicPr preferRelativeResize="0"/>
          <p:nvPr/>
        </p:nvPicPr>
        <p:blipFill rotWithShape="1">
          <a:blip r:embed="rId5">
            <a:alphaModFix/>
          </a:blip>
          <a:srcRect b="0" l="0" r="0" t="0"/>
          <a:stretch/>
        </p:blipFill>
        <p:spPr>
          <a:xfrm>
            <a:off x="22863" y="1930598"/>
            <a:ext cx="3810000" cy="848915"/>
          </a:xfrm>
          <a:prstGeom prst="rect">
            <a:avLst/>
          </a:prstGeom>
          <a:noFill/>
          <a:ln>
            <a:noFill/>
          </a:ln>
        </p:spPr>
      </p:pic>
      <p:sp>
        <p:nvSpPr>
          <p:cNvPr id="150" name="Google Shape;150;p16"/>
          <p:cNvSpPr txBox="1"/>
          <p:nvPr/>
        </p:nvSpPr>
        <p:spPr>
          <a:xfrm>
            <a:off x="975363" y="1716434"/>
            <a:ext cx="10668000" cy="1731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125" u="none" cap="none" strike="noStrike">
                <a:solidFill>
                  <a:srgbClr val="475569"/>
                </a:solidFill>
                <a:latin typeface="Noto Sans JP"/>
                <a:ea typeface="Noto Sans JP"/>
                <a:cs typeface="Noto Sans JP"/>
                <a:sym typeface="Noto Sans JP"/>
              </a:rPr>
              <a:t>作図フローの統合と標準化を推進するため、以下の主要部門およびプロジェクトへ全社ライセンスを順次展開しています。</a:t>
            </a:r>
            <a:endParaRPr/>
          </a:p>
        </p:txBody>
      </p:sp>
      <p:pic>
        <p:nvPicPr>
          <p:cNvPr descr="image.png" id="151" name="Google Shape;151;p16"/>
          <p:cNvPicPr preferRelativeResize="0"/>
          <p:nvPr/>
        </p:nvPicPr>
        <p:blipFill rotWithShape="1">
          <a:blip r:embed="rId6">
            <a:alphaModFix/>
          </a:blip>
          <a:srcRect b="0" l="0" r="0" t="0"/>
          <a:stretch/>
        </p:blipFill>
        <p:spPr>
          <a:xfrm>
            <a:off x="1203963" y="4634805"/>
            <a:ext cx="118616" cy="152400"/>
          </a:xfrm>
          <a:prstGeom prst="rect">
            <a:avLst/>
          </a:prstGeom>
          <a:noFill/>
          <a:ln>
            <a:noFill/>
          </a:ln>
        </p:spPr>
      </p:pic>
      <p:sp>
        <p:nvSpPr>
          <p:cNvPr id="152" name="Google Shape;152;p16"/>
          <p:cNvSpPr txBox="1"/>
          <p:nvPr/>
        </p:nvSpPr>
        <p:spPr>
          <a:xfrm>
            <a:off x="1436879" y="4612034"/>
            <a:ext cx="8667900" cy="1500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475569"/>
                </a:solidFill>
                <a:latin typeface="Noto Sans JP"/>
                <a:ea typeface="Noto Sans JP"/>
                <a:cs typeface="Noto Sans JP"/>
                <a:sym typeface="Noto Sans JP"/>
              </a:rPr>
              <a:t>※導入規模：エンタープライズ一括ライセンスによるご契約。全社的にフローチャート、システム構成図、組織図等の作図・編集効率を向上させています。</a:t>
            </a:r>
            <a:endParaRPr/>
          </a:p>
        </p:txBody>
      </p:sp>
      <p:pic>
        <p:nvPicPr>
          <p:cNvPr descr="image.png" id="153" name="Google Shape;153;p16"/>
          <p:cNvPicPr preferRelativeResize="0"/>
          <p:nvPr/>
        </p:nvPicPr>
        <p:blipFill rotWithShape="1">
          <a:blip r:embed="rId7">
            <a:alphaModFix/>
          </a:blip>
          <a:srcRect b="0" l="0" r="0" t="0"/>
          <a:stretch/>
        </p:blipFill>
        <p:spPr>
          <a:xfrm>
            <a:off x="2811306" y="2297459"/>
            <a:ext cx="602456" cy="161925"/>
          </a:xfrm>
          <a:prstGeom prst="rect">
            <a:avLst/>
          </a:prstGeom>
          <a:noFill/>
          <a:ln>
            <a:noFill/>
          </a:ln>
        </p:spPr>
      </p:pic>
      <p:pic>
        <p:nvPicPr>
          <p:cNvPr descr="image.png" id="154" name="Google Shape;154;p16"/>
          <p:cNvPicPr preferRelativeResize="0"/>
          <p:nvPr/>
        </p:nvPicPr>
        <p:blipFill rotWithShape="1">
          <a:blip r:embed="rId8">
            <a:alphaModFix/>
          </a:blip>
          <a:srcRect b="0" l="0" r="0" t="0"/>
          <a:stretch/>
        </p:blipFill>
        <p:spPr>
          <a:xfrm>
            <a:off x="5345849" y="2297459"/>
            <a:ext cx="782538" cy="161925"/>
          </a:xfrm>
          <a:prstGeom prst="rect">
            <a:avLst/>
          </a:prstGeom>
          <a:noFill/>
          <a:ln>
            <a:noFill/>
          </a:ln>
        </p:spPr>
      </p:pic>
      <p:pic>
        <p:nvPicPr>
          <p:cNvPr descr="image.png" id="155" name="Google Shape;155;p16"/>
          <p:cNvPicPr preferRelativeResize="0"/>
          <p:nvPr/>
        </p:nvPicPr>
        <p:blipFill rotWithShape="1">
          <a:blip r:embed="rId9">
            <a:alphaModFix/>
          </a:blip>
          <a:srcRect b="0" l="0" r="0" t="0"/>
          <a:stretch/>
        </p:blipFill>
        <p:spPr>
          <a:xfrm>
            <a:off x="8202903" y="2297459"/>
            <a:ext cx="640109" cy="161925"/>
          </a:xfrm>
          <a:prstGeom prst="rect">
            <a:avLst/>
          </a:prstGeom>
          <a:noFill/>
          <a:ln>
            <a:noFill/>
          </a:ln>
        </p:spPr>
      </p:pic>
      <p:pic>
        <p:nvPicPr>
          <p:cNvPr descr="image.png" id="156" name="Google Shape;156;p16"/>
          <p:cNvPicPr preferRelativeResize="0"/>
          <p:nvPr/>
        </p:nvPicPr>
        <p:blipFill rotWithShape="1">
          <a:blip r:embed="rId10">
            <a:alphaModFix/>
          </a:blip>
          <a:srcRect b="0" l="0" r="0" t="0"/>
          <a:stretch/>
        </p:blipFill>
        <p:spPr>
          <a:xfrm>
            <a:off x="10685058" y="2297459"/>
            <a:ext cx="872579" cy="161925"/>
          </a:xfrm>
          <a:prstGeom prst="rect">
            <a:avLst/>
          </a:prstGeom>
          <a:noFill/>
          <a:ln>
            <a:noFill/>
          </a:ln>
        </p:spPr>
      </p:pic>
      <p:pic>
        <p:nvPicPr>
          <p:cNvPr descr="image.png" id="157" name="Google Shape;157;p16"/>
          <p:cNvPicPr preferRelativeResize="0"/>
          <p:nvPr/>
        </p:nvPicPr>
        <p:blipFill rotWithShape="1">
          <a:blip r:embed="rId11">
            <a:alphaModFix/>
          </a:blip>
          <a:srcRect b="0" l="0" r="0" t="0"/>
          <a:stretch/>
        </p:blipFill>
        <p:spPr>
          <a:xfrm>
            <a:off x="2811306" y="3392834"/>
            <a:ext cx="602456" cy="161925"/>
          </a:xfrm>
          <a:prstGeom prst="rect">
            <a:avLst/>
          </a:prstGeom>
          <a:noFill/>
          <a:ln>
            <a:noFill/>
          </a:ln>
        </p:spPr>
      </p:pic>
      <p:pic>
        <p:nvPicPr>
          <p:cNvPr descr="image.png" id="158" name="Google Shape;158;p16"/>
          <p:cNvPicPr preferRelativeResize="0"/>
          <p:nvPr/>
        </p:nvPicPr>
        <p:blipFill rotWithShape="1">
          <a:blip r:embed="rId12">
            <a:alphaModFix/>
          </a:blip>
          <a:srcRect b="0" l="0" r="0" t="0"/>
          <a:stretch/>
        </p:blipFill>
        <p:spPr>
          <a:xfrm>
            <a:off x="5165767" y="3392834"/>
            <a:ext cx="962620" cy="161925"/>
          </a:xfrm>
          <a:prstGeom prst="rect">
            <a:avLst/>
          </a:prstGeom>
          <a:noFill/>
          <a:ln>
            <a:noFill/>
          </a:ln>
        </p:spPr>
      </p:pic>
      <p:pic>
        <p:nvPicPr>
          <p:cNvPr descr="image.png" id="159" name="Google Shape;159;p16"/>
          <p:cNvPicPr preferRelativeResize="0"/>
          <p:nvPr/>
        </p:nvPicPr>
        <p:blipFill rotWithShape="1">
          <a:blip r:embed="rId13">
            <a:alphaModFix/>
          </a:blip>
          <a:srcRect b="0" l="0" r="0" t="0"/>
          <a:stretch/>
        </p:blipFill>
        <p:spPr>
          <a:xfrm>
            <a:off x="7880391" y="3392834"/>
            <a:ext cx="962620" cy="161925"/>
          </a:xfrm>
          <a:prstGeom prst="rect">
            <a:avLst/>
          </a:prstGeom>
          <a:noFill/>
          <a:ln>
            <a:noFill/>
          </a:ln>
        </p:spPr>
      </p:pic>
      <p:pic>
        <p:nvPicPr>
          <p:cNvPr descr="image.png" id="160" name="Google Shape;160;p16"/>
          <p:cNvPicPr preferRelativeResize="0"/>
          <p:nvPr/>
        </p:nvPicPr>
        <p:blipFill rotWithShape="1">
          <a:blip r:embed="rId14">
            <a:alphaModFix/>
          </a:blip>
          <a:srcRect b="0" l="0" r="0" t="0"/>
          <a:stretch/>
        </p:blipFill>
        <p:spPr>
          <a:xfrm>
            <a:off x="10955181" y="3392834"/>
            <a:ext cx="602456" cy="161925"/>
          </a:xfrm>
          <a:prstGeom prst="rect">
            <a:avLst/>
          </a:prstGeom>
          <a:noFill/>
          <a:ln>
            <a:noFill/>
          </a:ln>
        </p:spPr>
      </p:pic>
      <p:pic>
        <p:nvPicPr>
          <p:cNvPr descr="image.png" id="161" name="Google Shape;161;p16"/>
          <p:cNvPicPr preferRelativeResize="0"/>
          <p:nvPr/>
        </p:nvPicPr>
        <p:blipFill rotWithShape="1">
          <a:blip r:embed="rId15">
            <a:alphaModFix/>
          </a:blip>
          <a:srcRect b="0" l="0" r="0" t="0"/>
          <a:stretch/>
        </p:blipFill>
        <p:spPr>
          <a:xfrm>
            <a:off x="1734981" y="2597497"/>
            <a:ext cx="247650" cy="247650"/>
          </a:xfrm>
          <a:prstGeom prst="rect">
            <a:avLst/>
          </a:prstGeom>
          <a:noFill/>
          <a:ln>
            <a:noFill/>
          </a:ln>
        </p:spPr>
      </p:pic>
      <p:sp>
        <p:nvSpPr>
          <p:cNvPr id="162" name="Google Shape;162;p16"/>
          <p:cNvSpPr txBox="1"/>
          <p:nvPr/>
        </p:nvSpPr>
        <p:spPr>
          <a:xfrm>
            <a:off x="2058821" y="2609850"/>
            <a:ext cx="1117500" cy="369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200" u="none" cap="none" strike="noStrike">
                <a:solidFill>
                  <a:srgbClr val="94A3B8"/>
                </a:solidFill>
                <a:latin typeface="Noto Sans JP"/>
                <a:ea typeface="Noto Sans JP"/>
                <a:cs typeface="Noto Sans JP"/>
                <a:sym typeface="Noto Sans JP"/>
              </a:rPr>
              <a:t>Wondershare</a:t>
            </a:r>
            <a:r>
              <a:rPr b="0" i="0" lang="en-US" sz="1200" u="none" cap="none" strike="noStrike">
                <a:solidFill>
                  <a:srgbClr val="000000"/>
                </a:solidFill>
                <a:latin typeface="Noto Sans JP"/>
                <a:ea typeface="Noto Sans JP"/>
                <a:cs typeface="Noto Sans JP"/>
                <a:sym typeface="Noto Sans JP"/>
              </a:rPr>
              <a:t> </a:t>
            </a:r>
            <a:r>
              <a:rPr b="0" i="0" lang="en-US" sz="1200" u="none" cap="none" strike="noStrike">
                <a:solidFill>
                  <a:srgbClr val="0F172A"/>
                </a:solidFill>
                <a:latin typeface="Noto Sans JP"/>
                <a:ea typeface="Noto Sans JP"/>
                <a:cs typeface="Noto Sans JP"/>
                <a:sym typeface="Noto Sans JP"/>
              </a:rPr>
              <a:t>EdrawMax</a:t>
            </a:r>
            <a:endParaRPr/>
          </a:p>
        </p:txBody>
      </p:sp>
      <p:pic>
        <p:nvPicPr>
          <p:cNvPr descr="image.png" id="163" name="Google Shape;163;p16"/>
          <p:cNvPicPr preferRelativeResize="0"/>
          <p:nvPr/>
        </p:nvPicPr>
        <p:blipFill rotWithShape="1">
          <a:blip r:embed="rId15">
            <a:alphaModFix/>
          </a:blip>
          <a:srcRect b="0" l="0" r="0" t="0"/>
          <a:stretch/>
        </p:blipFill>
        <p:spPr>
          <a:xfrm>
            <a:off x="4449606" y="2597497"/>
            <a:ext cx="247650" cy="247650"/>
          </a:xfrm>
          <a:prstGeom prst="rect">
            <a:avLst/>
          </a:prstGeom>
          <a:noFill/>
          <a:ln>
            <a:noFill/>
          </a:ln>
        </p:spPr>
      </p:pic>
      <p:sp>
        <p:nvSpPr>
          <p:cNvPr id="164" name="Google Shape;164;p16"/>
          <p:cNvSpPr txBox="1"/>
          <p:nvPr/>
        </p:nvSpPr>
        <p:spPr>
          <a:xfrm>
            <a:off x="4773446" y="2609850"/>
            <a:ext cx="1184400" cy="369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200" u="none" cap="none" strike="noStrike">
                <a:solidFill>
                  <a:srgbClr val="94A3B8"/>
                </a:solidFill>
                <a:latin typeface="Noto Sans JP"/>
                <a:ea typeface="Noto Sans JP"/>
                <a:cs typeface="Noto Sans JP"/>
                <a:sym typeface="Noto Sans JP"/>
              </a:rPr>
              <a:t>Wondershare</a:t>
            </a:r>
            <a:r>
              <a:rPr b="0" i="0" lang="en-US" sz="1200" u="none" cap="none" strike="noStrike">
                <a:solidFill>
                  <a:srgbClr val="000000"/>
                </a:solidFill>
                <a:latin typeface="Noto Sans JP"/>
                <a:ea typeface="Noto Sans JP"/>
                <a:cs typeface="Noto Sans JP"/>
                <a:sym typeface="Noto Sans JP"/>
              </a:rPr>
              <a:t> </a:t>
            </a:r>
            <a:r>
              <a:rPr b="0" i="0" lang="en-US" sz="1200" u="none" cap="none" strike="noStrike">
                <a:solidFill>
                  <a:srgbClr val="0F172A"/>
                </a:solidFill>
                <a:latin typeface="Noto Sans JP"/>
                <a:ea typeface="Noto Sans JP"/>
                <a:cs typeface="Noto Sans JP"/>
                <a:sym typeface="Noto Sans JP"/>
              </a:rPr>
              <a:t>EdrawMax</a:t>
            </a:r>
            <a:endParaRPr/>
          </a:p>
        </p:txBody>
      </p:sp>
      <p:pic>
        <p:nvPicPr>
          <p:cNvPr descr="image.png" id="165" name="Google Shape;165;p16"/>
          <p:cNvPicPr preferRelativeResize="0"/>
          <p:nvPr/>
        </p:nvPicPr>
        <p:blipFill rotWithShape="1">
          <a:blip r:embed="rId15">
            <a:alphaModFix/>
          </a:blip>
          <a:srcRect b="0" l="0" r="0" t="0"/>
          <a:stretch/>
        </p:blipFill>
        <p:spPr>
          <a:xfrm>
            <a:off x="7164230" y="2597497"/>
            <a:ext cx="247650" cy="247650"/>
          </a:xfrm>
          <a:prstGeom prst="rect">
            <a:avLst/>
          </a:prstGeom>
          <a:noFill/>
          <a:ln>
            <a:noFill/>
          </a:ln>
        </p:spPr>
      </p:pic>
      <p:sp>
        <p:nvSpPr>
          <p:cNvPr id="166" name="Google Shape;166;p16"/>
          <p:cNvSpPr txBox="1"/>
          <p:nvPr/>
        </p:nvSpPr>
        <p:spPr>
          <a:xfrm>
            <a:off x="7488071" y="2609850"/>
            <a:ext cx="1133400" cy="369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200" u="none" cap="none" strike="noStrike">
                <a:solidFill>
                  <a:srgbClr val="94A3B8"/>
                </a:solidFill>
                <a:latin typeface="Noto Sans JP"/>
                <a:ea typeface="Noto Sans JP"/>
                <a:cs typeface="Noto Sans JP"/>
                <a:sym typeface="Noto Sans JP"/>
              </a:rPr>
              <a:t>Wondershare</a:t>
            </a:r>
            <a:r>
              <a:rPr b="0" i="0" lang="en-US" sz="1200" u="none" cap="none" strike="noStrike">
                <a:solidFill>
                  <a:srgbClr val="000000"/>
                </a:solidFill>
                <a:latin typeface="Noto Sans JP"/>
                <a:ea typeface="Noto Sans JP"/>
                <a:cs typeface="Noto Sans JP"/>
                <a:sym typeface="Noto Sans JP"/>
              </a:rPr>
              <a:t> </a:t>
            </a:r>
            <a:r>
              <a:rPr b="0" i="0" lang="en-US" sz="1200" u="none" cap="none" strike="noStrike">
                <a:solidFill>
                  <a:srgbClr val="0F172A"/>
                </a:solidFill>
                <a:latin typeface="Noto Sans JP"/>
                <a:ea typeface="Noto Sans JP"/>
                <a:cs typeface="Noto Sans JP"/>
                <a:sym typeface="Noto Sans JP"/>
              </a:rPr>
              <a:t>EdrawMax</a:t>
            </a:r>
            <a:endParaRPr/>
          </a:p>
        </p:txBody>
      </p:sp>
      <p:pic>
        <p:nvPicPr>
          <p:cNvPr descr="image.png" id="167" name="Google Shape;167;p16"/>
          <p:cNvPicPr preferRelativeResize="0"/>
          <p:nvPr/>
        </p:nvPicPr>
        <p:blipFill rotWithShape="1">
          <a:blip r:embed="rId15">
            <a:alphaModFix/>
          </a:blip>
          <a:srcRect b="0" l="0" r="0" t="0"/>
          <a:stretch/>
        </p:blipFill>
        <p:spPr>
          <a:xfrm>
            <a:off x="9878856" y="2597497"/>
            <a:ext cx="247650" cy="247650"/>
          </a:xfrm>
          <a:prstGeom prst="rect">
            <a:avLst/>
          </a:prstGeom>
          <a:noFill/>
          <a:ln>
            <a:noFill/>
          </a:ln>
        </p:spPr>
      </p:pic>
      <p:sp>
        <p:nvSpPr>
          <p:cNvPr id="168" name="Google Shape;168;p16"/>
          <p:cNvSpPr txBox="1"/>
          <p:nvPr/>
        </p:nvSpPr>
        <p:spPr>
          <a:xfrm>
            <a:off x="10202696" y="2609850"/>
            <a:ext cx="1209600" cy="369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200" u="none" cap="none" strike="noStrike">
                <a:solidFill>
                  <a:srgbClr val="94A3B8"/>
                </a:solidFill>
                <a:latin typeface="Noto Sans JP"/>
                <a:ea typeface="Noto Sans JP"/>
                <a:cs typeface="Noto Sans JP"/>
                <a:sym typeface="Noto Sans JP"/>
              </a:rPr>
              <a:t>Wondershare</a:t>
            </a:r>
            <a:r>
              <a:rPr b="0" i="0" lang="en-US" sz="1200" u="none" cap="none" strike="noStrike">
                <a:solidFill>
                  <a:srgbClr val="000000"/>
                </a:solidFill>
                <a:latin typeface="Noto Sans JP"/>
                <a:ea typeface="Noto Sans JP"/>
                <a:cs typeface="Noto Sans JP"/>
                <a:sym typeface="Noto Sans JP"/>
              </a:rPr>
              <a:t> </a:t>
            </a:r>
            <a:r>
              <a:rPr b="0" i="0" lang="en-US" sz="1200" u="none" cap="none" strike="noStrike">
                <a:solidFill>
                  <a:srgbClr val="0F172A"/>
                </a:solidFill>
                <a:latin typeface="Noto Sans JP"/>
                <a:ea typeface="Noto Sans JP"/>
                <a:cs typeface="Noto Sans JP"/>
                <a:sym typeface="Noto Sans JP"/>
              </a:rPr>
              <a:t>EdrawMax</a:t>
            </a:r>
            <a:endParaRPr/>
          </a:p>
        </p:txBody>
      </p:sp>
      <p:pic>
        <p:nvPicPr>
          <p:cNvPr descr="image.png" id="169" name="Google Shape;169;p16"/>
          <p:cNvPicPr preferRelativeResize="0"/>
          <p:nvPr/>
        </p:nvPicPr>
        <p:blipFill rotWithShape="1">
          <a:blip r:embed="rId15">
            <a:alphaModFix/>
          </a:blip>
          <a:srcRect b="0" l="0" r="0" t="0"/>
          <a:stretch/>
        </p:blipFill>
        <p:spPr>
          <a:xfrm>
            <a:off x="1734981" y="3692872"/>
            <a:ext cx="247650" cy="247650"/>
          </a:xfrm>
          <a:prstGeom prst="rect">
            <a:avLst/>
          </a:prstGeom>
          <a:noFill/>
          <a:ln>
            <a:noFill/>
          </a:ln>
        </p:spPr>
      </p:pic>
      <p:sp>
        <p:nvSpPr>
          <p:cNvPr id="170" name="Google Shape;170;p16"/>
          <p:cNvSpPr txBox="1"/>
          <p:nvPr/>
        </p:nvSpPr>
        <p:spPr>
          <a:xfrm>
            <a:off x="2058822" y="3705225"/>
            <a:ext cx="1117500" cy="369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200" u="none" cap="none" strike="noStrike">
                <a:solidFill>
                  <a:srgbClr val="94A3B8"/>
                </a:solidFill>
                <a:latin typeface="Noto Sans JP"/>
                <a:ea typeface="Noto Sans JP"/>
                <a:cs typeface="Noto Sans JP"/>
                <a:sym typeface="Noto Sans JP"/>
              </a:rPr>
              <a:t>Wondershare</a:t>
            </a:r>
            <a:r>
              <a:rPr b="0" i="0" lang="en-US" sz="1200" u="none" cap="none" strike="noStrike">
                <a:solidFill>
                  <a:srgbClr val="000000"/>
                </a:solidFill>
                <a:latin typeface="Noto Sans JP"/>
                <a:ea typeface="Noto Sans JP"/>
                <a:cs typeface="Noto Sans JP"/>
                <a:sym typeface="Noto Sans JP"/>
              </a:rPr>
              <a:t> </a:t>
            </a:r>
            <a:r>
              <a:rPr b="0" i="0" lang="en-US" sz="1200" u="none" cap="none" strike="noStrike">
                <a:solidFill>
                  <a:srgbClr val="0F172A"/>
                </a:solidFill>
                <a:latin typeface="Noto Sans JP"/>
                <a:ea typeface="Noto Sans JP"/>
                <a:cs typeface="Noto Sans JP"/>
                <a:sym typeface="Noto Sans JP"/>
              </a:rPr>
              <a:t>EdrawMax</a:t>
            </a:r>
            <a:endParaRPr/>
          </a:p>
        </p:txBody>
      </p:sp>
      <p:pic>
        <p:nvPicPr>
          <p:cNvPr descr="image.png" id="171" name="Google Shape;171;p16"/>
          <p:cNvPicPr preferRelativeResize="0"/>
          <p:nvPr/>
        </p:nvPicPr>
        <p:blipFill rotWithShape="1">
          <a:blip r:embed="rId15">
            <a:alphaModFix/>
          </a:blip>
          <a:srcRect b="0" l="0" r="0" t="0"/>
          <a:stretch/>
        </p:blipFill>
        <p:spPr>
          <a:xfrm>
            <a:off x="4449606" y="3692872"/>
            <a:ext cx="247650" cy="247650"/>
          </a:xfrm>
          <a:prstGeom prst="rect">
            <a:avLst/>
          </a:prstGeom>
          <a:noFill/>
          <a:ln>
            <a:noFill/>
          </a:ln>
        </p:spPr>
      </p:pic>
      <p:sp>
        <p:nvSpPr>
          <p:cNvPr id="172" name="Google Shape;172;p16"/>
          <p:cNvSpPr txBox="1"/>
          <p:nvPr/>
        </p:nvSpPr>
        <p:spPr>
          <a:xfrm>
            <a:off x="4773446" y="3705225"/>
            <a:ext cx="1209600" cy="369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200" u="none" cap="none" strike="noStrike">
                <a:solidFill>
                  <a:srgbClr val="94A3B8"/>
                </a:solidFill>
                <a:latin typeface="Noto Sans JP"/>
                <a:ea typeface="Noto Sans JP"/>
                <a:cs typeface="Noto Sans JP"/>
                <a:sym typeface="Noto Sans JP"/>
              </a:rPr>
              <a:t>Wondershare</a:t>
            </a:r>
            <a:r>
              <a:rPr b="0" i="0" lang="en-US" sz="1200" u="none" cap="none" strike="noStrike">
                <a:solidFill>
                  <a:srgbClr val="000000"/>
                </a:solidFill>
                <a:latin typeface="Noto Sans JP"/>
                <a:ea typeface="Noto Sans JP"/>
                <a:cs typeface="Noto Sans JP"/>
                <a:sym typeface="Noto Sans JP"/>
              </a:rPr>
              <a:t> </a:t>
            </a:r>
            <a:r>
              <a:rPr b="0" i="0" lang="en-US" sz="1200" u="none" cap="none" strike="noStrike">
                <a:solidFill>
                  <a:srgbClr val="0F172A"/>
                </a:solidFill>
                <a:latin typeface="Noto Sans JP"/>
                <a:ea typeface="Noto Sans JP"/>
                <a:cs typeface="Noto Sans JP"/>
                <a:sym typeface="Noto Sans JP"/>
              </a:rPr>
              <a:t>EdrawMax</a:t>
            </a:r>
            <a:endParaRPr/>
          </a:p>
        </p:txBody>
      </p:sp>
      <p:pic>
        <p:nvPicPr>
          <p:cNvPr descr="image.png" id="173" name="Google Shape;173;p16"/>
          <p:cNvPicPr preferRelativeResize="0"/>
          <p:nvPr/>
        </p:nvPicPr>
        <p:blipFill rotWithShape="1">
          <a:blip r:embed="rId15">
            <a:alphaModFix/>
          </a:blip>
          <a:srcRect b="0" l="0" r="0" t="0"/>
          <a:stretch/>
        </p:blipFill>
        <p:spPr>
          <a:xfrm>
            <a:off x="7164230" y="3692872"/>
            <a:ext cx="247650" cy="247650"/>
          </a:xfrm>
          <a:prstGeom prst="rect">
            <a:avLst/>
          </a:prstGeom>
          <a:noFill/>
          <a:ln>
            <a:noFill/>
          </a:ln>
        </p:spPr>
      </p:pic>
      <p:sp>
        <p:nvSpPr>
          <p:cNvPr id="174" name="Google Shape;174;p16"/>
          <p:cNvSpPr txBox="1"/>
          <p:nvPr/>
        </p:nvSpPr>
        <p:spPr>
          <a:xfrm>
            <a:off x="7488071" y="3705225"/>
            <a:ext cx="1184400" cy="369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200" u="none" cap="none" strike="noStrike">
                <a:solidFill>
                  <a:srgbClr val="94A3B8"/>
                </a:solidFill>
                <a:latin typeface="Noto Sans JP"/>
                <a:ea typeface="Noto Sans JP"/>
                <a:cs typeface="Noto Sans JP"/>
                <a:sym typeface="Noto Sans JP"/>
              </a:rPr>
              <a:t>Wondershare</a:t>
            </a:r>
            <a:r>
              <a:rPr b="0" i="0" lang="en-US" sz="1200" u="none" cap="none" strike="noStrike">
                <a:solidFill>
                  <a:srgbClr val="000000"/>
                </a:solidFill>
                <a:latin typeface="Noto Sans JP"/>
                <a:ea typeface="Noto Sans JP"/>
                <a:cs typeface="Noto Sans JP"/>
                <a:sym typeface="Noto Sans JP"/>
              </a:rPr>
              <a:t> </a:t>
            </a:r>
            <a:r>
              <a:rPr b="0" i="0" lang="en-US" sz="1200" u="none" cap="none" strike="noStrike">
                <a:solidFill>
                  <a:srgbClr val="0F172A"/>
                </a:solidFill>
                <a:latin typeface="Noto Sans JP"/>
                <a:ea typeface="Noto Sans JP"/>
                <a:cs typeface="Noto Sans JP"/>
                <a:sym typeface="Noto Sans JP"/>
              </a:rPr>
              <a:t>EdrawMax</a:t>
            </a:r>
            <a:endParaRPr/>
          </a:p>
        </p:txBody>
      </p:sp>
      <p:pic>
        <p:nvPicPr>
          <p:cNvPr descr="image.png" id="175" name="Google Shape;175;p16"/>
          <p:cNvPicPr preferRelativeResize="0"/>
          <p:nvPr/>
        </p:nvPicPr>
        <p:blipFill rotWithShape="1">
          <a:blip r:embed="rId15">
            <a:alphaModFix/>
          </a:blip>
          <a:srcRect b="0" l="0" r="0" t="0"/>
          <a:stretch/>
        </p:blipFill>
        <p:spPr>
          <a:xfrm>
            <a:off x="9878856" y="3692872"/>
            <a:ext cx="247650" cy="247650"/>
          </a:xfrm>
          <a:prstGeom prst="rect">
            <a:avLst/>
          </a:prstGeom>
          <a:noFill/>
          <a:ln>
            <a:noFill/>
          </a:ln>
        </p:spPr>
      </p:pic>
      <p:sp>
        <p:nvSpPr>
          <p:cNvPr id="176" name="Google Shape;176;p16"/>
          <p:cNvSpPr txBox="1"/>
          <p:nvPr/>
        </p:nvSpPr>
        <p:spPr>
          <a:xfrm>
            <a:off x="10202695" y="3705225"/>
            <a:ext cx="1227300" cy="369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200" u="none" cap="none" strike="noStrike">
                <a:solidFill>
                  <a:srgbClr val="94A3B8"/>
                </a:solidFill>
                <a:latin typeface="Noto Sans JP"/>
                <a:ea typeface="Noto Sans JP"/>
                <a:cs typeface="Noto Sans JP"/>
                <a:sym typeface="Noto Sans JP"/>
              </a:rPr>
              <a:t>Wondershare</a:t>
            </a:r>
            <a:r>
              <a:rPr b="0" i="0" lang="en-US" sz="1200" u="none" cap="none" strike="noStrike">
                <a:solidFill>
                  <a:srgbClr val="000000"/>
                </a:solidFill>
                <a:latin typeface="Noto Sans JP"/>
                <a:ea typeface="Noto Sans JP"/>
                <a:cs typeface="Noto Sans JP"/>
                <a:sym typeface="Noto Sans JP"/>
              </a:rPr>
              <a:t> </a:t>
            </a:r>
            <a:r>
              <a:rPr b="0" i="0" lang="en-US" sz="1200" u="none" cap="none" strike="noStrike">
                <a:solidFill>
                  <a:srgbClr val="0F172A"/>
                </a:solidFill>
                <a:latin typeface="Noto Sans JP"/>
                <a:ea typeface="Noto Sans JP"/>
                <a:cs typeface="Noto Sans JP"/>
                <a:sym typeface="Noto Sans JP"/>
              </a:rPr>
              <a:t>EdrawMax</a:t>
            </a:r>
            <a:endParaRPr/>
          </a:p>
        </p:txBody>
      </p:sp>
      <p:sp>
        <p:nvSpPr>
          <p:cNvPr id="177" name="Google Shape;177;p16"/>
          <p:cNvSpPr txBox="1"/>
          <p:nvPr/>
        </p:nvSpPr>
        <p:spPr>
          <a:xfrm>
            <a:off x="1127763" y="1350764"/>
            <a:ext cx="11041500" cy="3693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0F172A"/>
                </a:solidFill>
                <a:latin typeface="Noto Sans JP"/>
                <a:ea typeface="Noto Sans JP"/>
                <a:cs typeface="Noto Sans JP"/>
                <a:sym typeface="Noto Sans JP"/>
              </a:rPr>
              <a:t>社内各部門における導入・展開実績</a:t>
            </a:r>
            <a:endParaRPr/>
          </a:p>
        </p:txBody>
      </p:sp>
      <p:sp>
        <p:nvSpPr>
          <p:cNvPr id="178" name="Google Shape;178;p16"/>
          <p:cNvSpPr/>
          <p:nvPr/>
        </p:nvSpPr>
        <p:spPr>
          <a:xfrm>
            <a:off x="975363" y="1350764"/>
            <a:ext cx="57300" cy="365700"/>
          </a:xfrm>
          <a:prstGeom prst="rect">
            <a:avLst/>
          </a:prstGeom>
          <a:solidFill>
            <a:srgbClr val="0D3C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2" name="Shape 182"/>
        <p:cNvGrpSpPr/>
        <p:nvPr/>
      </p:nvGrpSpPr>
      <p:grpSpPr>
        <a:xfrm>
          <a:off x="0" y="0"/>
          <a:ext cx="0" cy="0"/>
          <a:chOff x="0" y="0"/>
          <a:chExt cx="0" cy="0"/>
        </a:xfrm>
      </p:grpSpPr>
      <p:pic>
        <p:nvPicPr>
          <p:cNvPr descr="image.png" id="183" name="Google Shape;183;p17"/>
          <p:cNvPicPr preferRelativeResize="0"/>
          <p:nvPr/>
        </p:nvPicPr>
        <p:blipFill rotWithShape="1">
          <a:blip r:embed="rId3">
            <a:alphaModFix/>
          </a:blip>
          <a:srcRect b="0" l="0" r="0" t="0"/>
          <a:stretch/>
        </p:blipFill>
        <p:spPr>
          <a:xfrm>
            <a:off x="647700" y="2053679"/>
            <a:ext cx="3403550" cy="1905000"/>
          </a:xfrm>
          <a:prstGeom prst="rect">
            <a:avLst/>
          </a:prstGeom>
          <a:noFill/>
          <a:ln>
            <a:noFill/>
          </a:ln>
        </p:spPr>
      </p:pic>
      <p:pic>
        <p:nvPicPr>
          <p:cNvPr descr="image.png" id="184" name="Google Shape;184;p17"/>
          <p:cNvPicPr preferRelativeResize="0"/>
          <p:nvPr/>
        </p:nvPicPr>
        <p:blipFill rotWithShape="1">
          <a:blip r:embed="rId4">
            <a:alphaModFix/>
          </a:blip>
          <a:srcRect b="0" l="0" r="0" t="0"/>
          <a:stretch/>
        </p:blipFill>
        <p:spPr>
          <a:xfrm>
            <a:off x="4279850" y="2053679"/>
            <a:ext cx="3403550" cy="1905000"/>
          </a:xfrm>
          <a:prstGeom prst="rect">
            <a:avLst/>
          </a:prstGeom>
          <a:noFill/>
          <a:ln>
            <a:noFill/>
          </a:ln>
        </p:spPr>
      </p:pic>
      <p:pic>
        <p:nvPicPr>
          <p:cNvPr descr="image.png" id="185" name="Google Shape;185;p17"/>
          <p:cNvPicPr preferRelativeResize="0"/>
          <p:nvPr/>
        </p:nvPicPr>
        <p:blipFill rotWithShape="1">
          <a:blip r:embed="rId5">
            <a:alphaModFix/>
          </a:blip>
          <a:srcRect b="0" l="0" r="0" t="0"/>
          <a:stretch/>
        </p:blipFill>
        <p:spPr>
          <a:xfrm>
            <a:off x="7912000" y="2053679"/>
            <a:ext cx="3403699" cy="1905000"/>
          </a:xfrm>
          <a:prstGeom prst="rect">
            <a:avLst/>
          </a:prstGeom>
          <a:noFill/>
          <a:ln>
            <a:noFill/>
          </a:ln>
        </p:spPr>
      </p:pic>
      <p:pic>
        <p:nvPicPr>
          <p:cNvPr descr="image.png" id="186" name="Google Shape;186;p17"/>
          <p:cNvPicPr preferRelativeResize="0"/>
          <p:nvPr/>
        </p:nvPicPr>
        <p:blipFill rotWithShape="1">
          <a:blip r:embed="rId6">
            <a:alphaModFix/>
          </a:blip>
          <a:srcRect b="0" l="0" r="0" t="0"/>
          <a:stretch/>
        </p:blipFill>
        <p:spPr>
          <a:xfrm>
            <a:off x="762000" y="571500"/>
            <a:ext cx="10668000" cy="1572815"/>
          </a:xfrm>
          <a:prstGeom prst="rect">
            <a:avLst/>
          </a:prstGeom>
          <a:noFill/>
          <a:ln>
            <a:noFill/>
          </a:ln>
        </p:spPr>
      </p:pic>
      <p:pic>
        <p:nvPicPr>
          <p:cNvPr descr="image.png" id="187" name="Google Shape;187;p17"/>
          <p:cNvPicPr preferRelativeResize="0"/>
          <p:nvPr/>
        </p:nvPicPr>
        <p:blipFill rotWithShape="1">
          <a:blip r:embed="rId7">
            <a:alphaModFix/>
          </a:blip>
          <a:srcRect b="0" l="0" r="0" t="0"/>
          <a:stretch/>
        </p:blipFill>
        <p:spPr>
          <a:xfrm>
            <a:off x="1714500" y="1191815"/>
            <a:ext cx="3810000" cy="1048642"/>
          </a:xfrm>
          <a:prstGeom prst="rect">
            <a:avLst/>
          </a:prstGeom>
          <a:noFill/>
          <a:ln>
            <a:noFill/>
          </a:ln>
        </p:spPr>
      </p:pic>
      <p:pic>
        <p:nvPicPr>
          <p:cNvPr descr="image.png" id="188" name="Google Shape;188;p17"/>
          <p:cNvPicPr preferRelativeResize="0"/>
          <p:nvPr/>
        </p:nvPicPr>
        <p:blipFill rotWithShape="1">
          <a:blip r:embed="rId8">
            <a:alphaModFix/>
          </a:blip>
          <a:srcRect b="0" l="0" r="0" t="0"/>
          <a:stretch/>
        </p:blipFill>
        <p:spPr>
          <a:xfrm>
            <a:off x="914400" y="4427190"/>
            <a:ext cx="148232" cy="190500"/>
          </a:xfrm>
          <a:prstGeom prst="rect">
            <a:avLst/>
          </a:prstGeom>
          <a:noFill/>
          <a:ln>
            <a:noFill/>
          </a:ln>
        </p:spPr>
      </p:pic>
      <p:sp>
        <p:nvSpPr>
          <p:cNvPr id="189" name="Google Shape;189;p17"/>
          <p:cNvSpPr txBox="1"/>
          <p:nvPr/>
        </p:nvSpPr>
        <p:spPr>
          <a:xfrm>
            <a:off x="1215032" y="4415879"/>
            <a:ext cx="9216300" cy="161700"/>
          </a:xfrm>
          <a:prstGeom prst="rect">
            <a:avLst/>
          </a:prstGeom>
          <a:noFill/>
          <a:ln>
            <a:noFill/>
          </a:ln>
        </p:spPr>
        <p:txBody>
          <a:bodyPr anchorCtr="0" anchor="t" bIns="0" lIns="0" spcFirstLastPara="1" rIns="0" wrap="square" tIns="0">
            <a:spAutoFit/>
          </a:bodyPr>
          <a:lstStyle/>
          <a:p>
            <a:pPr indent="0" lvl="0" marL="0" marR="0" rtl="0" algn="l">
              <a:lnSpc>
                <a:spcPct val="159904"/>
              </a:lnSpc>
              <a:spcBef>
                <a:spcPts val="0"/>
              </a:spcBef>
              <a:spcAft>
                <a:spcPts val="0"/>
              </a:spcAft>
              <a:buNone/>
            </a:pPr>
            <a:r>
              <a:rPr b="0" i="0" lang="en-US" sz="1050" u="none" cap="none" strike="noStrike">
                <a:solidFill>
                  <a:srgbClr val="334155"/>
                </a:solidFill>
                <a:latin typeface="Noto Sans JP"/>
                <a:ea typeface="Noto Sans JP"/>
                <a:cs typeface="Noto Sans JP"/>
                <a:sym typeface="Noto Sans JP"/>
              </a:rPr>
              <a:t>ライセンス管理コストを一本化し、システム構成図や組織図の作成に要するリソースの約3分の2を他の高付加価値業務へシフトすることに成功しました。</a:t>
            </a:r>
            <a:endParaRPr/>
          </a:p>
        </p:txBody>
      </p:sp>
      <p:sp>
        <p:nvSpPr>
          <p:cNvPr id="190" name="Google Shape;190;p17"/>
          <p:cNvSpPr txBox="1"/>
          <p:nvPr/>
        </p:nvSpPr>
        <p:spPr>
          <a:xfrm>
            <a:off x="885825" y="2291804"/>
            <a:ext cx="2927400" cy="1848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200" u="none" cap="none" strike="noStrike">
                <a:solidFill>
                  <a:srgbClr val="64748B"/>
                </a:solidFill>
                <a:latin typeface="Noto Sans JP"/>
                <a:ea typeface="Noto Sans JP"/>
                <a:cs typeface="Noto Sans JP"/>
                <a:sym typeface="Noto Sans JP"/>
              </a:rPr>
              <a:t>図面作成時間（平均）</a:t>
            </a:r>
            <a:endParaRPr/>
          </a:p>
        </p:txBody>
      </p:sp>
      <p:sp>
        <p:nvSpPr>
          <p:cNvPr id="191" name="Google Shape;191;p17"/>
          <p:cNvSpPr/>
          <p:nvPr/>
        </p:nvSpPr>
        <p:spPr>
          <a:xfrm>
            <a:off x="885825" y="2577554"/>
            <a:ext cx="2927400" cy="96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2" name="Google Shape;192;p17"/>
          <p:cNvSpPr txBox="1"/>
          <p:nvPr/>
        </p:nvSpPr>
        <p:spPr>
          <a:xfrm>
            <a:off x="885825" y="2739479"/>
            <a:ext cx="2927400" cy="18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200" u="none" cap="none" strike="noStrike">
                <a:solidFill>
                  <a:srgbClr val="DC2626"/>
                </a:solidFill>
                <a:latin typeface="Noto Sans JP"/>
                <a:ea typeface="Noto Sans JP"/>
                <a:cs typeface="Noto Sans JP"/>
                <a:sym typeface="Noto Sans JP"/>
              </a:rPr>
              <a:t>62</a:t>
            </a:r>
            <a:r>
              <a:rPr b="0" i="0" lang="en-US" sz="1200" u="none" cap="none" strike="noStrike">
                <a:solidFill>
                  <a:srgbClr val="000000"/>
                </a:solidFill>
                <a:latin typeface="Noto Sans JP"/>
                <a:ea typeface="Noto Sans JP"/>
                <a:cs typeface="Noto Sans JP"/>
                <a:sym typeface="Noto Sans JP"/>
              </a:rPr>
              <a:t> </a:t>
            </a:r>
            <a:r>
              <a:rPr b="1" i="0" lang="en-US" sz="1200" u="none" cap="none" strike="noStrike">
                <a:solidFill>
                  <a:srgbClr val="475569"/>
                </a:solidFill>
                <a:latin typeface="Noto Sans JP"/>
                <a:ea typeface="Noto Sans JP"/>
                <a:cs typeface="Noto Sans JP"/>
                <a:sym typeface="Noto Sans JP"/>
              </a:rPr>
              <a:t>%削減</a:t>
            </a:r>
            <a:endParaRPr/>
          </a:p>
        </p:txBody>
      </p:sp>
      <p:sp>
        <p:nvSpPr>
          <p:cNvPr id="193" name="Google Shape;193;p17"/>
          <p:cNvSpPr txBox="1"/>
          <p:nvPr/>
        </p:nvSpPr>
        <p:spPr>
          <a:xfrm>
            <a:off x="885825" y="3558629"/>
            <a:ext cx="2927400" cy="138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900" u="none" cap="none" strike="noStrike">
                <a:solidFill>
                  <a:srgbClr val="64748B"/>
                </a:solidFill>
                <a:latin typeface="Noto Sans JP"/>
                <a:ea typeface="Noto Sans JP"/>
                <a:cs typeface="Noto Sans JP"/>
                <a:sym typeface="Noto Sans JP"/>
              </a:rPr>
              <a:t>従来の作成工数と比較して大幅な時短を実現</a:t>
            </a:r>
            <a:endParaRPr/>
          </a:p>
        </p:txBody>
      </p:sp>
      <p:sp>
        <p:nvSpPr>
          <p:cNvPr id="194" name="Google Shape;194;p17"/>
          <p:cNvSpPr txBox="1"/>
          <p:nvPr/>
        </p:nvSpPr>
        <p:spPr>
          <a:xfrm>
            <a:off x="4517975" y="2291804"/>
            <a:ext cx="2927400" cy="1848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200" u="none" cap="none" strike="noStrike">
                <a:solidFill>
                  <a:srgbClr val="64748B"/>
                </a:solidFill>
                <a:latin typeface="Noto Sans JP"/>
                <a:ea typeface="Noto Sans JP"/>
                <a:cs typeface="Noto Sans JP"/>
                <a:sym typeface="Noto Sans JP"/>
              </a:rPr>
              <a:t>ドキュメント標準化率</a:t>
            </a:r>
            <a:endParaRPr/>
          </a:p>
        </p:txBody>
      </p:sp>
      <p:sp>
        <p:nvSpPr>
          <p:cNvPr id="195" name="Google Shape;195;p17"/>
          <p:cNvSpPr/>
          <p:nvPr/>
        </p:nvSpPr>
        <p:spPr>
          <a:xfrm>
            <a:off x="4517975" y="2577554"/>
            <a:ext cx="2927400" cy="96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6" name="Google Shape;196;p17"/>
          <p:cNvSpPr txBox="1"/>
          <p:nvPr/>
        </p:nvSpPr>
        <p:spPr>
          <a:xfrm>
            <a:off x="4517975" y="2739479"/>
            <a:ext cx="2927400" cy="18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200" u="none" cap="none" strike="noStrike">
                <a:solidFill>
                  <a:srgbClr val="0D3C61"/>
                </a:solidFill>
                <a:latin typeface="Noto Sans JP"/>
                <a:ea typeface="Noto Sans JP"/>
                <a:cs typeface="Noto Sans JP"/>
                <a:sym typeface="Noto Sans JP"/>
              </a:rPr>
              <a:t>100</a:t>
            </a:r>
            <a:r>
              <a:rPr b="0" i="0" lang="en-US" sz="1200" u="none" cap="none" strike="noStrike">
                <a:solidFill>
                  <a:srgbClr val="000000"/>
                </a:solidFill>
                <a:latin typeface="Noto Sans JP"/>
                <a:ea typeface="Noto Sans JP"/>
                <a:cs typeface="Noto Sans JP"/>
                <a:sym typeface="Noto Sans JP"/>
              </a:rPr>
              <a:t> </a:t>
            </a:r>
            <a:r>
              <a:rPr b="1" i="0" lang="en-US" sz="1200" u="none" cap="none" strike="noStrike">
                <a:solidFill>
                  <a:srgbClr val="475569"/>
                </a:solidFill>
                <a:latin typeface="Noto Sans JP"/>
                <a:ea typeface="Noto Sans JP"/>
                <a:cs typeface="Noto Sans JP"/>
                <a:sym typeface="Noto Sans JP"/>
              </a:rPr>
              <a:t>%達成</a:t>
            </a:r>
            <a:endParaRPr/>
          </a:p>
        </p:txBody>
      </p:sp>
      <p:sp>
        <p:nvSpPr>
          <p:cNvPr id="197" name="Google Shape;197;p17"/>
          <p:cNvSpPr txBox="1"/>
          <p:nvPr/>
        </p:nvSpPr>
        <p:spPr>
          <a:xfrm>
            <a:off x="4517975" y="3558629"/>
            <a:ext cx="2927400" cy="138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900" u="none" cap="none" strike="noStrike">
                <a:solidFill>
                  <a:srgbClr val="64748B"/>
                </a:solidFill>
                <a:latin typeface="Noto Sans JP"/>
                <a:ea typeface="Noto Sans JP"/>
                <a:cs typeface="Noto Sans JP"/>
                <a:sym typeface="Noto Sans JP"/>
              </a:rPr>
              <a:t>全社推奨ツールへの完全統合が完了</a:t>
            </a:r>
            <a:endParaRPr/>
          </a:p>
        </p:txBody>
      </p:sp>
      <p:sp>
        <p:nvSpPr>
          <p:cNvPr id="198" name="Google Shape;198;p17"/>
          <p:cNvSpPr txBox="1"/>
          <p:nvPr/>
        </p:nvSpPr>
        <p:spPr>
          <a:xfrm>
            <a:off x="8150125" y="2291804"/>
            <a:ext cx="2927400" cy="1848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200" u="none" cap="none" strike="noStrike">
                <a:solidFill>
                  <a:srgbClr val="64748B"/>
                </a:solidFill>
                <a:latin typeface="Noto Sans JP"/>
                <a:ea typeface="Noto Sans JP"/>
                <a:cs typeface="Noto Sans JP"/>
                <a:sym typeface="Noto Sans JP"/>
              </a:rPr>
              <a:t>ツール導入満足度</a:t>
            </a:r>
            <a:endParaRPr/>
          </a:p>
        </p:txBody>
      </p:sp>
      <p:sp>
        <p:nvSpPr>
          <p:cNvPr id="199" name="Google Shape;199;p17"/>
          <p:cNvSpPr/>
          <p:nvPr/>
        </p:nvSpPr>
        <p:spPr>
          <a:xfrm>
            <a:off x="8150125" y="2577554"/>
            <a:ext cx="2927400" cy="96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0" name="Google Shape;200;p17"/>
          <p:cNvSpPr txBox="1"/>
          <p:nvPr/>
        </p:nvSpPr>
        <p:spPr>
          <a:xfrm>
            <a:off x="8150125" y="2739479"/>
            <a:ext cx="2927400" cy="18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200" u="none" cap="none" strike="noStrike">
                <a:solidFill>
                  <a:srgbClr val="0D3C61"/>
                </a:solidFill>
                <a:latin typeface="Noto Sans JP"/>
                <a:ea typeface="Noto Sans JP"/>
                <a:cs typeface="Noto Sans JP"/>
                <a:sym typeface="Noto Sans JP"/>
              </a:rPr>
              <a:t>94</a:t>
            </a:r>
            <a:r>
              <a:rPr b="0" i="0" lang="en-US" sz="1200" u="none" cap="none" strike="noStrike">
                <a:solidFill>
                  <a:srgbClr val="000000"/>
                </a:solidFill>
                <a:latin typeface="Noto Sans JP"/>
                <a:ea typeface="Noto Sans JP"/>
                <a:cs typeface="Noto Sans JP"/>
                <a:sym typeface="Noto Sans JP"/>
              </a:rPr>
              <a:t> </a:t>
            </a:r>
            <a:r>
              <a:rPr b="1" i="0" lang="en-US" sz="1200" u="none" cap="none" strike="noStrike">
                <a:solidFill>
                  <a:srgbClr val="475569"/>
                </a:solidFill>
                <a:latin typeface="Noto Sans JP"/>
                <a:ea typeface="Noto Sans JP"/>
                <a:cs typeface="Noto Sans JP"/>
                <a:sym typeface="Noto Sans JP"/>
              </a:rPr>
              <a:t>%</a:t>
            </a:r>
            <a:endParaRPr/>
          </a:p>
        </p:txBody>
      </p:sp>
      <p:sp>
        <p:nvSpPr>
          <p:cNvPr id="201" name="Google Shape;201;p17"/>
          <p:cNvSpPr txBox="1"/>
          <p:nvPr/>
        </p:nvSpPr>
        <p:spPr>
          <a:xfrm>
            <a:off x="8150125" y="3558629"/>
            <a:ext cx="2927400" cy="138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900" u="none" cap="none" strike="noStrike">
                <a:solidFill>
                  <a:srgbClr val="64748B"/>
                </a:solidFill>
                <a:latin typeface="Noto Sans JP"/>
                <a:ea typeface="Noto Sans JP"/>
                <a:cs typeface="Noto Sans JP"/>
                <a:sym typeface="Noto Sans JP"/>
              </a:rPr>
              <a:t>使いやすさとテンプレートの多様性を高く評価</a:t>
            </a:r>
            <a:endParaRPr/>
          </a:p>
        </p:txBody>
      </p:sp>
      <p:pic>
        <p:nvPicPr>
          <p:cNvPr descr="image.png" id="202" name="Google Shape;202;p17"/>
          <p:cNvPicPr preferRelativeResize="0"/>
          <p:nvPr/>
        </p:nvPicPr>
        <p:blipFill rotWithShape="1">
          <a:blip r:embed="rId9">
            <a:alphaModFix/>
          </a:blip>
          <a:srcRect b="0" l="0" r="0" t="0"/>
          <a:stretch/>
        </p:blipFill>
        <p:spPr>
          <a:xfrm>
            <a:off x="3694509" y="2301329"/>
            <a:ext cx="118616" cy="152400"/>
          </a:xfrm>
          <a:prstGeom prst="rect">
            <a:avLst/>
          </a:prstGeom>
          <a:noFill/>
          <a:ln>
            <a:noFill/>
          </a:ln>
        </p:spPr>
      </p:pic>
      <p:pic>
        <p:nvPicPr>
          <p:cNvPr descr="image.png" id="203" name="Google Shape;203;p17"/>
          <p:cNvPicPr preferRelativeResize="0"/>
          <p:nvPr/>
        </p:nvPicPr>
        <p:blipFill rotWithShape="1">
          <a:blip r:embed="rId10">
            <a:alphaModFix/>
          </a:blip>
          <a:srcRect b="0" l="0" r="0" t="0"/>
          <a:stretch/>
        </p:blipFill>
        <p:spPr>
          <a:xfrm>
            <a:off x="7326659" y="2301329"/>
            <a:ext cx="118616" cy="152400"/>
          </a:xfrm>
          <a:prstGeom prst="rect">
            <a:avLst/>
          </a:prstGeom>
          <a:noFill/>
          <a:ln>
            <a:noFill/>
          </a:ln>
        </p:spPr>
      </p:pic>
      <p:pic>
        <p:nvPicPr>
          <p:cNvPr descr="image.png" id="204" name="Google Shape;204;p17"/>
          <p:cNvPicPr preferRelativeResize="0"/>
          <p:nvPr/>
        </p:nvPicPr>
        <p:blipFill rotWithShape="1">
          <a:blip r:embed="rId11">
            <a:alphaModFix/>
          </a:blip>
          <a:srcRect b="0" l="0" r="0" t="0"/>
          <a:stretch/>
        </p:blipFill>
        <p:spPr>
          <a:xfrm>
            <a:off x="10958958" y="2301329"/>
            <a:ext cx="118616" cy="152400"/>
          </a:xfrm>
          <a:prstGeom prst="rect">
            <a:avLst/>
          </a:prstGeom>
          <a:noFill/>
          <a:ln>
            <a:noFill/>
          </a:ln>
        </p:spPr>
      </p:pic>
      <p:sp>
        <p:nvSpPr>
          <p:cNvPr id="205" name="Google Shape;205;p17"/>
          <p:cNvSpPr txBox="1"/>
          <p:nvPr/>
        </p:nvSpPr>
        <p:spPr>
          <a:xfrm>
            <a:off x="800100" y="1688008"/>
            <a:ext cx="11041500" cy="369300"/>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1" i="0" lang="en-US" sz="2400" u="none" cap="none" strike="noStrike">
                <a:solidFill>
                  <a:srgbClr val="0F172A"/>
                </a:solidFill>
                <a:latin typeface="Noto Sans JP"/>
                <a:ea typeface="Noto Sans JP"/>
                <a:cs typeface="Noto Sans JP"/>
                <a:sym typeface="Noto Sans JP"/>
              </a:rPr>
              <a:t>数値で見る導入成果と総合満足度</a:t>
            </a:r>
            <a:endParaRPr/>
          </a:p>
        </p:txBody>
      </p:sp>
      <p:sp>
        <p:nvSpPr>
          <p:cNvPr id="206" name="Google Shape;206;p17"/>
          <p:cNvSpPr/>
          <p:nvPr/>
        </p:nvSpPr>
        <p:spPr>
          <a:xfrm>
            <a:off x="647700" y="1688008"/>
            <a:ext cx="57300" cy="365700"/>
          </a:xfrm>
          <a:prstGeom prst="rect">
            <a:avLst/>
          </a:prstGeom>
          <a:solidFill>
            <a:srgbClr val="0D3C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