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6" d="100"/>
          <a:sy n="126" d="100"/>
        </p:scale>
        <p:origin x="20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4550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0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E8A0B4"/>
          </a:solidFill>
          <a:ln w="12700">
            <a:solidFill>
              <a:srgbClr val="E8A0B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D4548A"/>
          </a:solidFill>
          <a:ln w="12700">
            <a:solidFill>
              <a:srgbClr val="D4548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73152"/>
            <a:ext cx="6400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2026年4月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6583680" y="73152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2026年度カレンダー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20040" y="1051560"/>
            <a:ext cx="8641080" cy="384048"/>
          </a:xfrm>
          <a:prstGeom prst="rect">
            <a:avLst/>
          </a:prstGeom>
          <a:solidFill>
            <a:srgbClr val="D4548A"/>
          </a:solidFill>
          <a:ln w="12700">
            <a:solidFill>
              <a:srgbClr val="D4548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Text 5"/>
          <p:cNvSpPr/>
          <p:nvPr/>
        </p:nvSpPr>
        <p:spPr>
          <a:xfrm>
            <a:off x="32004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D0D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55448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78892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火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02336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25780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木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9224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金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72668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8E0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土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20040" y="1435608"/>
            <a:ext cx="8641080" cy="35021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ja-JP" altLang="en-US" dirty="0"/>
          </a:p>
        </p:txBody>
      </p:sp>
      <p:sp>
        <p:nvSpPr>
          <p:cNvPr id="15" name="Shape 13"/>
          <p:cNvSpPr/>
          <p:nvPr/>
        </p:nvSpPr>
        <p:spPr>
          <a:xfrm>
            <a:off x="320040" y="1051560"/>
            <a:ext cx="0" cy="3886200"/>
          </a:xfrm>
          <a:prstGeom prst="line">
            <a:avLst/>
          </a:prstGeom>
          <a:noFill/>
          <a:ln w="25400">
            <a:solidFill>
              <a:srgbClr val="D4548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55448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78892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02336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25780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9224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72668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Shape 20"/>
          <p:cNvSpPr/>
          <p:nvPr/>
        </p:nvSpPr>
        <p:spPr>
          <a:xfrm>
            <a:off x="8961120" y="1051560"/>
            <a:ext cx="0" cy="3886200"/>
          </a:xfrm>
          <a:prstGeom prst="line">
            <a:avLst/>
          </a:prstGeom>
          <a:noFill/>
          <a:ln w="25400">
            <a:solidFill>
              <a:srgbClr val="D4548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1051560"/>
            <a:ext cx="8641080" cy="0"/>
          </a:xfrm>
          <a:prstGeom prst="line">
            <a:avLst/>
          </a:prstGeom>
          <a:noFill/>
          <a:ln w="25400">
            <a:solidFill>
              <a:srgbClr val="D4548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20040" y="1435608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20040" y="2019300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0040" y="2602992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20040" y="3186684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20040" y="3770376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4354068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0" name="Shape 28"/>
          <p:cNvSpPr/>
          <p:nvPr/>
        </p:nvSpPr>
        <p:spPr>
          <a:xfrm>
            <a:off x="320040" y="4937760"/>
            <a:ext cx="8641080" cy="0"/>
          </a:xfrm>
          <a:prstGeom prst="line">
            <a:avLst/>
          </a:prstGeom>
          <a:noFill/>
          <a:ln w="25400">
            <a:solidFill>
              <a:srgbClr val="D4548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02336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525780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649224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772668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32004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155448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78892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</a:t>
            </a:r>
            <a:endParaRPr lang="en-US" sz="1500" dirty="0"/>
          </a:p>
        </p:txBody>
      </p:sp>
      <p:sp>
        <p:nvSpPr>
          <p:cNvPr id="38" name="Text 36"/>
          <p:cNvSpPr/>
          <p:nvPr/>
        </p:nvSpPr>
        <p:spPr>
          <a:xfrm>
            <a:off x="402336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525780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</a:t>
            </a:r>
            <a:endParaRPr lang="en-US" sz="1500" dirty="0"/>
          </a:p>
        </p:txBody>
      </p:sp>
      <p:sp>
        <p:nvSpPr>
          <p:cNvPr id="40" name="Text 38"/>
          <p:cNvSpPr/>
          <p:nvPr/>
        </p:nvSpPr>
        <p:spPr>
          <a:xfrm>
            <a:off x="649224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772668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11</a:t>
            </a:r>
            <a:endParaRPr lang="en-US" sz="1500" dirty="0"/>
          </a:p>
        </p:txBody>
      </p:sp>
      <p:sp>
        <p:nvSpPr>
          <p:cNvPr id="42" name="Text 40"/>
          <p:cNvSpPr/>
          <p:nvPr/>
        </p:nvSpPr>
        <p:spPr>
          <a:xfrm>
            <a:off x="32004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</a:t>
            </a:r>
            <a:endParaRPr lang="en-US" sz="1500" dirty="0"/>
          </a:p>
        </p:txBody>
      </p:sp>
      <p:sp>
        <p:nvSpPr>
          <p:cNvPr id="43" name="Text 41"/>
          <p:cNvSpPr/>
          <p:nvPr/>
        </p:nvSpPr>
        <p:spPr>
          <a:xfrm>
            <a:off x="155448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13</a:t>
            </a:r>
            <a:endParaRPr lang="en-US" sz="1500" dirty="0"/>
          </a:p>
        </p:txBody>
      </p:sp>
      <p:sp>
        <p:nvSpPr>
          <p:cNvPr id="44" name="Text 42"/>
          <p:cNvSpPr/>
          <p:nvPr/>
        </p:nvSpPr>
        <p:spPr>
          <a:xfrm>
            <a:off x="278892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14</a:t>
            </a:r>
            <a:endParaRPr lang="en-US" sz="1500" dirty="0"/>
          </a:p>
        </p:txBody>
      </p:sp>
      <p:sp>
        <p:nvSpPr>
          <p:cNvPr id="45" name="Text 43"/>
          <p:cNvSpPr/>
          <p:nvPr/>
        </p:nvSpPr>
        <p:spPr>
          <a:xfrm>
            <a:off x="402336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15</a:t>
            </a:r>
            <a:endParaRPr lang="en-US" sz="1500" dirty="0"/>
          </a:p>
        </p:txBody>
      </p:sp>
      <p:sp>
        <p:nvSpPr>
          <p:cNvPr id="46" name="Text 44"/>
          <p:cNvSpPr/>
          <p:nvPr/>
        </p:nvSpPr>
        <p:spPr>
          <a:xfrm>
            <a:off x="525780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16</a:t>
            </a:r>
            <a:endParaRPr lang="en-US" sz="1500" dirty="0"/>
          </a:p>
        </p:txBody>
      </p:sp>
      <p:sp>
        <p:nvSpPr>
          <p:cNvPr id="47" name="Text 45"/>
          <p:cNvSpPr/>
          <p:nvPr/>
        </p:nvSpPr>
        <p:spPr>
          <a:xfrm>
            <a:off x="649224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17</a:t>
            </a:r>
            <a:endParaRPr lang="en-US" sz="1500" dirty="0"/>
          </a:p>
        </p:txBody>
      </p:sp>
      <p:sp>
        <p:nvSpPr>
          <p:cNvPr id="48" name="Text 46"/>
          <p:cNvSpPr/>
          <p:nvPr/>
        </p:nvSpPr>
        <p:spPr>
          <a:xfrm>
            <a:off x="772668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18</a:t>
            </a:r>
            <a:endParaRPr lang="en-US" sz="1500" dirty="0"/>
          </a:p>
        </p:txBody>
      </p:sp>
      <p:sp>
        <p:nvSpPr>
          <p:cNvPr id="49" name="Text 47"/>
          <p:cNvSpPr/>
          <p:nvPr/>
        </p:nvSpPr>
        <p:spPr>
          <a:xfrm>
            <a:off x="32004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19</a:t>
            </a:r>
            <a:endParaRPr lang="en-US" sz="1500" dirty="0"/>
          </a:p>
        </p:txBody>
      </p:sp>
      <p:sp>
        <p:nvSpPr>
          <p:cNvPr id="50" name="Text 48"/>
          <p:cNvSpPr/>
          <p:nvPr/>
        </p:nvSpPr>
        <p:spPr>
          <a:xfrm>
            <a:off x="155448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</a:t>
            </a:r>
            <a:endParaRPr lang="en-US" sz="1500" dirty="0"/>
          </a:p>
        </p:txBody>
      </p:sp>
      <p:sp>
        <p:nvSpPr>
          <p:cNvPr id="51" name="Text 49"/>
          <p:cNvSpPr/>
          <p:nvPr/>
        </p:nvSpPr>
        <p:spPr>
          <a:xfrm>
            <a:off x="278892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21</a:t>
            </a:r>
            <a:endParaRPr lang="en-US" sz="1500" dirty="0"/>
          </a:p>
        </p:txBody>
      </p:sp>
      <p:sp>
        <p:nvSpPr>
          <p:cNvPr id="52" name="Text 50"/>
          <p:cNvSpPr/>
          <p:nvPr/>
        </p:nvSpPr>
        <p:spPr>
          <a:xfrm>
            <a:off x="402336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22</a:t>
            </a:r>
            <a:endParaRPr lang="en-US" sz="1500" dirty="0"/>
          </a:p>
        </p:txBody>
      </p:sp>
      <p:sp>
        <p:nvSpPr>
          <p:cNvPr id="53" name="Text 51"/>
          <p:cNvSpPr/>
          <p:nvPr/>
        </p:nvSpPr>
        <p:spPr>
          <a:xfrm>
            <a:off x="525780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23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649224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24</a:t>
            </a:r>
            <a:endParaRPr lang="en-US" sz="1500" dirty="0"/>
          </a:p>
        </p:txBody>
      </p:sp>
      <p:sp>
        <p:nvSpPr>
          <p:cNvPr id="55" name="Text 53"/>
          <p:cNvSpPr/>
          <p:nvPr/>
        </p:nvSpPr>
        <p:spPr>
          <a:xfrm>
            <a:off x="772668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25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32004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26</a:t>
            </a:r>
            <a:endParaRPr lang="en-US" sz="1500" dirty="0"/>
          </a:p>
        </p:txBody>
      </p:sp>
      <p:sp>
        <p:nvSpPr>
          <p:cNvPr id="57" name="Text 55"/>
          <p:cNvSpPr/>
          <p:nvPr/>
        </p:nvSpPr>
        <p:spPr>
          <a:xfrm>
            <a:off x="155448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27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278892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28</a:t>
            </a:r>
            <a:endParaRPr lang="en-US" sz="1500" dirty="0"/>
          </a:p>
        </p:txBody>
      </p:sp>
      <p:sp>
        <p:nvSpPr>
          <p:cNvPr id="59" name="Shape 57"/>
          <p:cNvSpPr/>
          <p:nvPr/>
        </p:nvSpPr>
        <p:spPr>
          <a:xfrm>
            <a:off x="4023360" y="3770376"/>
            <a:ext cx="1234440" cy="583692"/>
          </a:xfrm>
          <a:prstGeom prst="rect">
            <a:avLst/>
          </a:prstGeom>
          <a:solidFill>
            <a:srgbClr val="FFF0F0"/>
          </a:solidFill>
          <a:ln w="635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0" name="Text 58"/>
          <p:cNvSpPr/>
          <p:nvPr/>
        </p:nvSpPr>
        <p:spPr>
          <a:xfrm>
            <a:off x="402336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29</a:t>
            </a:r>
            <a:endParaRPr lang="en-US" sz="1500" dirty="0"/>
          </a:p>
        </p:txBody>
      </p:sp>
      <p:sp>
        <p:nvSpPr>
          <p:cNvPr id="61" name="Text 59"/>
          <p:cNvSpPr/>
          <p:nvPr/>
        </p:nvSpPr>
        <p:spPr>
          <a:xfrm>
            <a:off x="4059936" y="4062984"/>
            <a:ext cx="1161288" cy="263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昭和の日</a:t>
            </a:r>
            <a:endParaRPr lang="en-US" sz="700" dirty="0"/>
          </a:p>
        </p:txBody>
      </p:sp>
      <p:sp>
        <p:nvSpPr>
          <p:cNvPr id="62" name="Text 60"/>
          <p:cNvSpPr/>
          <p:nvPr/>
        </p:nvSpPr>
        <p:spPr>
          <a:xfrm>
            <a:off x="525780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30</a:t>
            </a:r>
            <a:endParaRPr lang="en-US" sz="1500" dirty="0"/>
          </a:p>
        </p:txBody>
      </p:sp>
      <p:sp>
        <p:nvSpPr>
          <p:cNvPr id="63" name="Shape 61"/>
          <p:cNvSpPr/>
          <p:nvPr/>
        </p:nvSpPr>
        <p:spPr>
          <a:xfrm>
            <a:off x="320040" y="4800600"/>
            <a:ext cx="8641080" cy="256032"/>
          </a:xfrm>
          <a:prstGeom prst="rect">
            <a:avLst/>
          </a:prstGeom>
          <a:solidFill>
            <a:srgbClr val="E8A0B4"/>
          </a:solidFill>
          <a:ln w="12700">
            <a:solidFill>
              <a:srgbClr val="E8A0B4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4" name="Text 62"/>
          <p:cNvSpPr/>
          <p:nvPr/>
        </p:nvSpPr>
        <p:spPr>
          <a:xfrm>
            <a:off x="320040" y="4800600"/>
            <a:ext cx="8641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1"/>
            <a:r>
              <a:rPr lang="en-US" sz="1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MEMO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F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73152"/>
            <a:ext cx="6400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2026年5月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6583680" y="73152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2026年度カレンダー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20040" y="1051560"/>
            <a:ext cx="8641080" cy="384048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D0D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55448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78892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火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02336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25780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木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9224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金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72668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8E0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土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20040" y="1435608"/>
            <a:ext cx="8641080" cy="35021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20040" y="1051560"/>
            <a:ext cx="0" cy="3886200"/>
          </a:xfrm>
          <a:prstGeom prst="line">
            <a:avLst/>
          </a:prstGeom>
          <a:noFill/>
          <a:ln w="25400">
            <a:solidFill>
              <a:srgbClr val="2D6A4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55448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78892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02336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25780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9224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72668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961120" y="1051560"/>
            <a:ext cx="0" cy="3886200"/>
          </a:xfrm>
          <a:prstGeom prst="line">
            <a:avLst/>
          </a:prstGeom>
          <a:noFill/>
          <a:ln w="25400">
            <a:solidFill>
              <a:srgbClr val="2D6A4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1051560"/>
            <a:ext cx="8641080" cy="0"/>
          </a:xfrm>
          <a:prstGeom prst="line">
            <a:avLst/>
          </a:prstGeom>
          <a:noFill/>
          <a:ln w="25400">
            <a:solidFill>
              <a:srgbClr val="2D6A4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20040" y="1435608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20040" y="2019300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0040" y="2602992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20040" y="3186684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20040" y="3770376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4354068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20040" y="4937760"/>
            <a:ext cx="8641080" cy="0"/>
          </a:xfrm>
          <a:prstGeom prst="line">
            <a:avLst/>
          </a:prstGeom>
          <a:noFill/>
          <a:ln w="25400">
            <a:solidFill>
              <a:srgbClr val="2D6A4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49224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772668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1500" dirty="0"/>
          </a:p>
        </p:txBody>
      </p:sp>
      <p:sp>
        <p:nvSpPr>
          <p:cNvPr id="33" name="Shape 31"/>
          <p:cNvSpPr/>
          <p:nvPr/>
        </p:nvSpPr>
        <p:spPr>
          <a:xfrm>
            <a:off x="320040" y="2019300"/>
            <a:ext cx="1234440" cy="583692"/>
          </a:xfrm>
          <a:prstGeom prst="rect">
            <a:avLst/>
          </a:prstGeom>
          <a:solidFill>
            <a:srgbClr val="FFF0F0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2004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356616" y="2311908"/>
            <a:ext cx="1161288" cy="263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憲法記念日</a:t>
            </a:r>
            <a:endParaRPr lang="en-US" sz="700" dirty="0"/>
          </a:p>
        </p:txBody>
      </p:sp>
      <p:sp>
        <p:nvSpPr>
          <p:cNvPr id="36" name="Shape 34"/>
          <p:cNvSpPr/>
          <p:nvPr/>
        </p:nvSpPr>
        <p:spPr>
          <a:xfrm>
            <a:off x="1554480" y="2019300"/>
            <a:ext cx="1234440" cy="583692"/>
          </a:xfrm>
          <a:prstGeom prst="rect">
            <a:avLst/>
          </a:prstGeom>
          <a:solidFill>
            <a:srgbClr val="FFF0F0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55448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1500" dirty="0"/>
          </a:p>
        </p:txBody>
      </p:sp>
      <p:sp>
        <p:nvSpPr>
          <p:cNvPr id="38" name="Text 36"/>
          <p:cNvSpPr/>
          <p:nvPr/>
        </p:nvSpPr>
        <p:spPr>
          <a:xfrm>
            <a:off x="1591056" y="2311908"/>
            <a:ext cx="1161288" cy="263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みどりの日</a:t>
            </a:r>
            <a:endParaRPr lang="en-US" sz="700" dirty="0"/>
          </a:p>
        </p:txBody>
      </p:sp>
      <p:sp>
        <p:nvSpPr>
          <p:cNvPr id="39" name="Shape 37"/>
          <p:cNvSpPr/>
          <p:nvPr/>
        </p:nvSpPr>
        <p:spPr>
          <a:xfrm>
            <a:off x="2788920" y="2019300"/>
            <a:ext cx="1234440" cy="583692"/>
          </a:xfrm>
          <a:prstGeom prst="rect">
            <a:avLst/>
          </a:prstGeom>
          <a:solidFill>
            <a:srgbClr val="FFF0F0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278892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2825496" y="2311908"/>
            <a:ext cx="1161288" cy="263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こどもの日</a:t>
            </a:r>
            <a:endParaRPr lang="en-US" sz="700" dirty="0"/>
          </a:p>
        </p:txBody>
      </p:sp>
      <p:sp>
        <p:nvSpPr>
          <p:cNvPr id="42" name="Text 40"/>
          <p:cNvSpPr/>
          <p:nvPr/>
        </p:nvSpPr>
        <p:spPr>
          <a:xfrm>
            <a:off x="402336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1500" dirty="0"/>
          </a:p>
        </p:txBody>
      </p:sp>
      <p:sp>
        <p:nvSpPr>
          <p:cNvPr id="43" name="Text 41"/>
          <p:cNvSpPr/>
          <p:nvPr/>
        </p:nvSpPr>
        <p:spPr>
          <a:xfrm>
            <a:off x="525780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</a:t>
            </a:r>
            <a:endParaRPr lang="en-US" sz="1500" dirty="0"/>
          </a:p>
        </p:txBody>
      </p:sp>
      <p:sp>
        <p:nvSpPr>
          <p:cNvPr id="44" name="Text 42"/>
          <p:cNvSpPr/>
          <p:nvPr/>
        </p:nvSpPr>
        <p:spPr>
          <a:xfrm>
            <a:off x="649224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</a:t>
            </a:r>
            <a:endParaRPr lang="en-US" sz="1500" dirty="0"/>
          </a:p>
        </p:txBody>
      </p:sp>
      <p:sp>
        <p:nvSpPr>
          <p:cNvPr id="45" name="Text 43"/>
          <p:cNvSpPr/>
          <p:nvPr/>
        </p:nvSpPr>
        <p:spPr>
          <a:xfrm>
            <a:off x="772668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</a:t>
            </a:r>
            <a:endParaRPr lang="en-US" sz="1500" dirty="0"/>
          </a:p>
        </p:txBody>
      </p:sp>
      <p:sp>
        <p:nvSpPr>
          <p:cNvPr id="46" name="Text 44"/>
          <p:cNvSpPr/>
          <p:nvPr/>
        </p:nvSpPr>
        <p:spPr>
          <a:xfrm>
            <a:off x="32004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</a:t>
            </a:r>
            <a:endParaRPr lang="en-US" sz="1500" dirty="0"/>
          </a:p>
        </p:txBody>
      </p:sp>
      <p:sp>
        <p:nvSpPr>
          <p:cNvPr id="47" name="Text 45"/>
          <p:cNvSpPr/>
          <p:nvPr/>
        </p:nvSpPr>
        <p:spPr>
          <a:xfrm>
            <a:off x="155448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11</a:t>
            </a:r>
            <a:endParaRPr lang="en-US" sz="1500" dirty="0"/>
          </a:p>
        </p:txBody>
      </p:sp>
      <p:sp>
        <p:nvSpPr>
          <p:cNvPr id="48" name="Text 46"/>
          <p:cNvSpPr/>
          <p:nvPr/>
        </p:nvSpPr>
        <p:spPr>
          <a:xfrm>
            <a:off x="278892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</a:t>
            </a:r>
            <a:endParaRPr lang="en-US" sz="1500" dirty="0"/>
          </a:p>
        </p:txBody>
      </p:sp>
      <p:sp>
        <p:nvSpPr>
          <p:cNvPr id="49" name="Text 47"/>
          <p:cNvSpPr/>
          <p:nvPr/>
        </p:nvSpPr>
        <p:spPr>
          <a:xfrm>
            <a:off x="402336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13</a:t>
            </a:r>
            <a:endParaRPr lang="en-US" sz="1500" dirty="0"/>
          </a:p>
        </p:txBody>
      </p:sp>
      <p:sp>
        <p:nvSpPr>
          <p:cNvPr id="50" name="Text 48"/>
          <p:cNvSpPr/>
          <p:nvPr/>
        </p:nvSpPr>
        <p:spPr>
          <a:xfrm>
            <a:off x="525780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14</a:t>
            </a:r>
            <a:endParaRPr lang="en-US" sz="1500" dirty="0"/>
          </a:p>
        </p:txBody>
      </p:sp>
      <p:sp>
        <p:nvSpPr>
          <p:cNvPr id="51" name="Text 49"/>
          <p:cNvSpPr/>
          <p:nvPr/>
        </p:nvSpPr>
        <p:spPr>
          <a:xfrm>
            <a:off x="649224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15</a:t>
            </a:r>
            <a:endParaRPr lang="en-US" sz="1500" dirty="0"/>
          </a:p>
        </p:txBody>
      </p:sp>
      <p:sp>
        <p:nvSpPr>
          <p:cNvPr id="52" name="Text 50"/>
          <p:cNvSpPr/>
          <p:nvPr/>
        </p:nvSpPr>
        <p:spPr>
          <a:xfrm>
            <a:off x="772668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16</a:t>
            </a:r>
            <a:endParaRPr lang="en-US" sz="1500" dirty="0"/>
          </a:p>
        </p:txBody>
      </p:sp>
      <p:sp>
        <p:nvSpPr>
          <p:cNvPr id="53" name="Text 51"/>
          <p:cNvSpPr/>
          <p:nvPr/>
        </p:nvSpPr>
        <p:spPr>
          <a:xfrm>
            <a:off x="32004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17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155448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18</a:t>
            </a:r>
            <a:endParaRPr lang="en-US" sz="1500" dirty="0"/>
          </a:p>
        </p:txBody>
      </p:sp>
      <p:sp>
        <p:nvSpPr>
          <p:cNvPr id="55" name="Text 53"/>
          <p:cNvSpPr/>
          <p:nvPr/>
        </p:nvSpPr>
        <p:spPr>
          <a:xfrm>
            <a:off x="278892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19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02336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</a:t>
            </a:r>
            <a:endParaRPr lang="en-US" sz="1500" dirty="0"/>
          </a:p>
        </p:txBody>
      </p:sp>
      <p:sp>
        <p:nvSpPr>
          <p:cNvPr id="57" name="Text 55"/>
          <p:cNvSpPr/>
          <p:nvPr/>
        </p:nvSpPr>
        <p:spPr>
          <a:xfrm>
            <a:off x="525780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649224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22</a:t>
            </a:r>
            <a:endParaRPr lang="en-US" sz="1500" dirty="0"/>
          </a:p>
        </p:txBody>
      </p:sp>
      <p:sp>
        <p:nvSpPr>
          <p:cNvPr id="59" name="Text 57"/>
          <p:cNvSpPr/>
          <p:nvPr/>
        </p:nvSpPr>
        <p:spPr>
          <a:xfrm>
            <a:off x="772668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23</a:t>
            </a:r>
            <a:endParaRPr lang="en-US" sz="1500" dirty="0"/>
          </a:p>
        </p:txBody>
      </p:sp>
      <p:sp>
        <p:nvSpPr>
          <p:cNvPr id="60" name="Text 58"/>
          <p:cNvSpPr/>
          <p:nvPr/>
        </p:nvSpPr>
        <p:spPr>
          <a:xfrm>
            <a:off x="32004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24</a:t>
            </a:r>
            <a:endParaRPr lang="en-US" sz="1500" dirty="0"/>
          </a:p>
        </p:txBody>
      </p:sp>
      <p:sp>
        <p:nvSpPr>
          <p:cNvPr id="61" name="Text 59"/>
          <p:cNvSpPr/>
          <p:nvPr/>
        </p:nvSpPr>
        <p:spPr>
          <a:xfrm>
            <a:off x="155448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25</a:t>
            </a:r>
            <a:endParaRPr lang="en-US" sz="1500" dirty="0"/>
          </a:p>
        </p:txBody>
      </p:sp>
      <p:sp>
        <p:nvSpPr>
          <p:cNvPr id="62" name="Text 60"/>
          <p:cNvSpPr/>
          <p:nvPr/>
        </p:nvSpPr>
        <p:spPr>
          <a:xfrm>
            <a:off x="278892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26</a:t>
            </a:r>
            <a:endParaRPr lang="en-US" sz="1500" dirty="0"/>
          </a:p>
        </p:txBody>
      </p:sp>
      <p:sp>
        <p:nvSpPr>
          <p:cNvPr id="63" name="Text 61"/>
          <p:cNvSpPr/>
          <p:nvPr/>
        </p:nvSpPr>
        <p:spPr>
          <a:xfrm>
            <a:off x="402336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27</a:t>
            </a:r>
            <a:endParaRPr lang="en-US" sz="1500" dirty="0"/>
          </a:p>
        </p:txBody>
      </p:sp>
      <p:sp>
        <p:nvSpPr>
          <p:cNvPr id="64" name="Text 62"/>
          <p:cNvSpPr/>
          <p:nvPr/>
        </p:nvSpPr>
        <p:spPr>
          <a:xfrm>
            <a:off x="525780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28</a:t>
            </a:r>
            <a:endParaRPr lang="en-US" sz="1500" dirty="0"/>
          </a:p>
        </p:txBody>
      </p:sp>
      <p:sp>
        <p:nvSpPr>
          <p:cNvPr id="65" name="Text 63"/>
          <p:cNvSpPr/>
          <p:nvPr/>
        </p:nvSpPr>
        <p:spPr>
          <a:xfrm>
            <a:off x="649224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29</a:t>
            </a:r>
            <a:endParaRPr lang="en-US" sz="1500" dirty="0"/>
          </a:p>
        </p:txBody>
      </p:sp>
      <p:sp>
        <p:nvSpPr>
          <p:cNvPr id="66" name="Text 64"/>
          <p:cNvSpPr/>
          <p:nvPr/>
        </p:nvSpPr>
        <p:spPr>
          <a:xfrm>
            <a:off x="772668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30</a:t>
            </a:r>
            <a:endParaRPr lang="en-US" sz="1500" dirty="0"/>
          </a:p>
        </p:txBody>
      </p:sp>
      <p:sp>
        <p:nvSpPr>
          <p:cNvPr id="67" name="Text 65"/>
          <p:cNvSpPr/>
          <p:nvPr/>
        </p:nvSpPr>
        <p:spPr>
          <a:xfrm>
            <a:off x="320040" y="437235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31</a:t>
            </a:r>
            <a:endParaRPr lang="en-US" sz="1500" dirty="0"/>
          </a:p>
        </p:txBody>
      </p:sp>
      <p:sp>
        <p:nvSpPr>
          <p:cNvPr id="68" name="Shape 66"/>
          <p:cNvSpPr/>
          <p:nvPr/>
        </p:nvSpPr>
        <p:spPr>
          <a:xfrm>
            <a:off x="320040" y="4800600"/>
            <a:ext cx="8641080" cy="25603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9" name="Text 67"/>
          <p:cNvSpPr/>
          <p:nvPr/>
        </p:nvSpPr>
        <p:spPr>
          <a:xfrm>
            <a:off x="320040" y="4800600"/>
            <a:ext cx="8641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1"/>
            <a:r>
              <a:rPr lang="en-US" sz="1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MEMO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74B3CE"/>
          </a:solidFill>
          <a:ln w="12700">
            <a:solidFill>
              <a:srgbClr val="74B3C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1B6CA8"/>
          </a:solidFill>
          <a:ln w="12700">
            <a:solidFill>
              <a:srgbClr val="1B6CA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73152"/>
            <a:ext cx="6400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2026年6月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6583680" y="73152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2026年度カレンダー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20040" y="1051560"/>
            <a:ext cx="8641080" cy="384048"/>
          </a:xfrm>
          <a:prstGeom prst="rect">
            <a:avLst/>
          </a:prstGeom>
          <a:solidFill>
            <a:srgbClr val="1B6CA8"/>
          </a:solidFill>
          <a:ln w="12700">
            <a:solidFill>
              <a:srgbClr val="1B6CA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D0D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55448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78892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火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02336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25780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木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9224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金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72668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8E0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土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20040" y="1435608"/>
            <a:ext cx="8641080" cy="35021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20040" y="1051560"/>
            <a:ext cx="0" cy="3886200"/>
          </a:xfrm>
          <a:prstGeom prst="line">
            <a:avLst/>
          </a:prstGeom>
          <a:noFill/>
          <a:ln w="25400">
            <a:solidFill>
              <a:srgbClr val="1B6CA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55448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78892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02336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25780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9224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72668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961120" y="1051560"/>
            <a:ext cx="0" cy="3886200"/>
          </a:xfrm>
          <a:prstGeom prst="line">
            <a:avLst/>
          </a:prstGeom>
          <a:noFill/>
          <a:ln w="25400">
            <a:solidFill>
              <a:srgbClr val="1B6CA8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1051560"/>
            <a:ext cx="8641080" cy="0"/>
          </a:xfrm>
          <a:prstGeom prst="line">
            <a:avLst/>
          </a:prstGeom>
          <a:noFill/>
          <a:ln w="25400">
            <a:solidFill>
              <a:srgbClr val="1B6C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20040" y="1435608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20040" y="2019300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0040" y="2602992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20040" y="3186684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20040" y="3770376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4354068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20040" y="4937760"/>
            <a:ext cx="8641080" cy="0"/>
          </a:xfrm>
          <a:prstGeom prst="line">
            <a:avLst/>
          </a:prstGeom>
          <a:noFill/>
          <a:ln w="25400">
            <a:solidFill>
              <a:srgbClr val="1B6CA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55448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278892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402336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525780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649224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772668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32004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</a:t>
            </a:r>
            <a:endParaRPr lang="en-US" sz="1500" dirty="0"/>
          </a:p>
        </p:txBody>
      </p:sp>
      <p:sp>
        <p:nvSpPr>
          <p:cNvPr id="38" name="Text 36"/>
          <p:cNvSpPr/>
          <p:nvPr/>
        </p:nvSpPr>
        <p:spPr>
          <a:xfrm>
            <a:off x="155448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78892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</a:t>
            </a:r>
            <a:endParaRPr lang="en-US" sz="1500" dirty="0"/>
          </a:p>
        </p:txBody>
      </p:sp>
      <p:sp>
        <p:nvSpPr>
          <p:cNvPr id="40" name="Text 38"/>
          <p:cNvSpPr/>
          <p:nvPr/>
        </p:nvSpPr>
        <p:spPr>
          <a:xfrm>
            <a:off x="402336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525780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11</a:t>
            </a:r>
            <a:endParaRPr lang="en-US" sz="1500" dirty="0"/>
          </a:p>
        </p:txBody>
      </p:sp>
      <p:sp>
        <p:nvSpPr>
          <p:cNvPr id="42" name="Text 40"/>
          <p:cNvSpPr/>
          <p:nvPr/>
        </p:nvSpPr>
        <p:spPr>
          <a:xfrm>
            <a:off x="649224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</a:t>
            </a:r>
            <a:endParaRPr lang="en-US" sz="1500" dirty="0"/>
          </a:p>
        </p:txBody>
      </p:sp>
      <p:sp>
        <p:nvSpPr>
          <p:cNvPr id="43" name="Text 41"/>
          <p:cNvSpPr/>
          <p:nvPr/>
        </p:nvSpPr>
        <p:spPr>
          <a:xfrm>
            <a:off x="772668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13</a:t>
            </a:r>
            <a:endParaRPr lang="en-US" sz="1500" dirty="0"/>
          </a:p>
        </p:txBody>
      </p:sp>
      <p:sp>
        <p:nvSpPr>
          <p:cNvPr id="44" name="Text 42"/>
          <p:cNvSpPr/>
          <p:nvPr/>
        </p:nvSpPr>
        <p:spPr>
          <a:xfrm>
            <a:off x="32004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14</a:t>
            </a:r>
            <a:endParaRPr lang="en-US" sz="1500" dirty="0"/>
          </a:p>
        </p:txBody>
      </p:sp>
      <p:sp>
        <p:nvSpPr>
          <p:cNvPr id="45" name="Text 43"/>
          <p:cNvSpPr/>
          <p:nvPr/>
        </p:nvSpPr>
        <p:spPr>
          <a:xfrm>
            <a:off x="155448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15</a:t>
            </a:r>
            <a:endParaRPr lang="en-US" sz="1500" dirty="0"/>
          </a:p>
        </p:txBody>
      </p:sp>
      <p:sp>
        <p:nvSpPr>
          <p:cNvPr id="46" name="Text 44"/>
          <p:cNvSpPr/>
          <p:nvPr/>
        </p:nvSpPr>
        <p:spPr>
          <a:xfrm>
            <a:off x="278892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16</a:t>
            </a:r>
            <a:endParaRPr lang="en-US" sz="1500" dirty="0"/>
          </a:p>
        </p:txBody>
      </p:sp>
      <p:sp>
        <p:nvSpPr>
          <p:cNvPr id="47" name="Text 45"/>
          <p:cNvSpPr/>
          <p:nvPr/>
        </p:nvSpPr>
        <p:spPr>
          <a:xfrm>
            <a:off x="402336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17</a:t>
            </a:r>
            <a:endParaRPr lang="en-US" sz="1500" dirty="0"/>
          </a:p>
        </p:txBody>
      </p:sp>
      <p:sp>
        <p:nvSpPr>
          <p:cNvPr id="48" name="Text 46"/>
          <p:cNvSpPr/>
          <p:nvPr/>
        </p:nvSpPr>
        <p:spPr>
          <a:xfrm>
            <a:off x="525780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18</a:t>
            </a:r>
            <a:endParaRPr lang="en-US" sz="1500" dirty="0"/>
          </a:p>
        </p:txBody>
      </p:sp>
      <p:sp>
        <p:nvSpPr>
          <p:cNvPr id="49" name="Text 47"/>
          <p:cNvSpPr/>
          <p:nvPr/>
        </p:nvSpPr>
        <p:spPr>
          <a:xfrm>
            <a:off x="649224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19</a:t>
            </a:r>
            <a:endParaRPr lang="en-US" sz="1500" dirty="0"/>
          </a:p>
        </p:txBody>
      </p:sp>
      <p:sp>
        <p:nvSpPr>
          <p:cNvPr id="50" name="Text 48"/>
          <p:cNvSpPr/>
          <p:nvPr/>
        </p:nvSpPr>
        <p:spPr>
          <a:xfrm>
            <a:off x="772668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</a:t>
            </a:r>
            <a:endParaRPr lang="en-US" sz="1500" dirty="0"/>
          </a:p>
        </p:txBody>
      </p:sp>
      <p:sp>
        <p:nvSpPr>
          <p:cNvPr id="51" name="Text 49"/>
          <p:cNvSpPr/>
          <p:nvPr/>
        </p:nvSpPr>
        <p:spPr>
          <a:xfrm>
            <a:off x="32004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21</a:t>
            </a:r>
            <a:endParaRPr lang="en-US" sz="1500" dirty="0"/>
          </a:p>
        </p:txBody>
      </p:sp>
      <p:sp>
        <p:nvSpPr>
          <p:cNvPr id="52" name="Text 50"/>
          <p:cNvSpPr/>
          <p:nvPr/>
        </p:nvSpPr>
        <p:spPr>
          <a:xfrm>
            <a:off x="155448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22</a:t>
            </a:r>
            <a:endParaRPr lang="en-US" sz="1500" dirty="0"/>
          </a:p>
        </p:txBody>
      </p:sp>
      <p:sp>
        <p:nvSpPr>
          <p:cNvPr id="53" name="Text 51"/>
          <p:cNvSpPr/>
          <p:nvPr/>
        </p:nvSpPr>
        <p:spPr>
          <a:xfrm>
            <a:off x="278892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23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02336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24</a:t>
            </a:r>
            <a:endParaRPr lang="en-US" sz="1500" dirty="0"/>
          </a:p>
        </p:txBody>
      </p:sp>
      <p:sp>
        <p:nvSpPr>
          <p:cNvPr id="55" name="Text 53"/>
          <p:cNvSpPr/>
          <p:nvPr/>
        </p:nvSpPr>
        <p:spPr>
          <a:xfrm>
            <a:off x="525780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25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649224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26</a:t>
            </a:r>
            <a:endParaRPr lang="en-US" sz="1500" dirty="0"/>
          </a:p>
        </p:txBody>
      </p:sp>
      <p:sp>
        <p:nvSpPr>
          <p:cNvPr id="57" name="Text 55"/>
          <p:cNvSpPr/>
          <p:nvPr/>
        </p:nvSpPr>
        <p:spPr>
          <a:xfrm>
            <a:off x="772668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27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32004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28</a:t>
            </a:r>
            <a:endParaRPr lang="en-US" sz="1500" dirty="0"/>
          </a:p>
        </p:txBody>
      </p:sp>
      <p:sp>
        <p:nvSpPr>
          <p:cNvPr id="59" name="Text 57"/>
          <p:cNvSpPr/>
          <p:nvPr/>
        </p:nvSpPr>
        <p:spPr>
          <a:xfrm>
            <a:off x="155448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29</a:t>
            </a:r>
            <a:endParaRPr lang="en-US" sz="1500" dirty="0"/>
          </a:p>
        </p:txBody>
      </p:sp>
      <p:sp>
        <p:nvSpPr>
          <p:cNvPr id="60" name="Text 58"/>
          <p:cNvSpPr/>
          <p:nvPr/>
        </p:nvSpPr>
        <p:spPr>
          <a:xfrm>
            <a:off x="278892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30</a:t>
            </a:r>
            <a:endParaRPr lang="en-US" sz="1500" dirty="0"/>
          </a:p>
        </p:txBody>
      </p:sp>
      <p:sp>
        <p:nvSpPr>
          <p:cNvPr id="61" name="Shape 59"/>
          <p:cNvSpPr/>
          <p:nvPr/>
        </p:nvSpPr>
        <p:spPr>
          <a:xfrm>
            <a:off x="320040" y="4800600"/>
            <a:ext cx="8641080" cy="256032"/>
          </a:xfrm>
          <a:prstGeom prst="rect">
            <a:avLst/>
          </a:prstGeom>
          <a:solidFill>
            <a:srgbClr val="74B3CE"/>
          </a:solidFill>
          <a:ln w="12700">
            <a:solidFill>
              <a:srgbClr val="74B3CE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320040" y="4800600"/>
            <a:ext cx="8641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1"/>
            <a:r>
              <a:rPr lang="en-US" sz="1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MEMO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4D03F"/>
          </a:solidFill>
          <a:ln w="12700">
            <a:solidFill>
              <a:srgbClr val="F4D03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D4AC0D"/>
          </a:solidFill>
          <a:ln w="12700">
            <a:solidFill>
              <a:srgbClr val="D4AC0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73152"/>
            <a:ext cx="6400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2026年7月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6583680" y="73152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2026年度カレンダー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20040" y="1051560"/>
            <a:ext cx="8641080" cy="384048"/>
          </a:xfrm>
          <a:prstGeom prst="rect">
            <a:avLst/>
          </a:prstGeom>
          <a:solidFill>
            <a:srgbClr val="D4AC0D"/>
          </a:solidFill>
          <a:ln w="12700">
            <a:solidFill>
              <a:srgbClr val="D4AC0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D0D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55448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78892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火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02336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25780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木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9224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金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72668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8E0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土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20040" y="1435608"/>
            <a:ext cx="8641080" cy="35021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20040" y="1051560"/>
            <a:ext cx="0" cy="3886200"/>
          </a:xfrm>
          <a:prstGeom prst="line">
            <a:avLst/>
          </a:prstGeom>
          <a:noFill/>
          <a:ln w="25400">
            <a:solidFill>
              <a:srgbClr val="D4AC0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55448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78892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02336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25780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9224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72668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961120" y="1051560"/>
            <a:ext cx="0" cy="3886200"/>
          </a:xfrm>
          <a:prstGeom prst="line">
            <a:avLst/>
          </a:prstGeom>
          <a:noFill/>
          <a:ln w="25400">
            <a:solidFill>
              <a:srgbClr val="D4AC0D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1051560"/>
            <a:ext cx="8641080" cy="0"/>
          </a:xfrm>
          <a:prstGeom prst="line">
            <a:avLst/>
          </a:prstGeom>
          <a:noFill/>
          <a:ln w="25400">
            <a:solidFill>
              <a:srgbClr val="D4AC0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20040" y="1435608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20040" y="2019300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0040" y="2602992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20040" y="3186684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20040" y="3770376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4354068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20040" y="4937760"/>
            <a:ext cx="8641080" cy="0"/>
          </a:xfrm>
          <a:prstGeom prst="line">
            <a:avLst/>
          </a:prstGeom>
          <a:noFill/>
          <a:ln w="25400">
            <a:solidFill>
              <a:srgbClr val="D4AC0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02336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525780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649224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772668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32004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155448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78892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</a:t>
            </a:r>
            <a:endParaRPr lang="en-US" sz="1500" dirty="0"/>
          </a:p>
        </p:txBody>
      </p:sp>
      <p:sp>
        <p:nvSpPr>
          <p:cNvPr id="38" name="Text 36"/>
          <p:cNvSpPr/>
          <p:nvPr/>
        </p:nvSpPr>
        <p:spPr>
          <a:xfrm>
            <a:off x="402336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525780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</a:t>
            </a:r>
            <a:endParaRPr lang="en-US" sz="1500" dirty="0"/>
          </a:p>
        </p:txBody>
      </p:sp>
      <p:sp>
        <p:nvSpPr>
          <p:cNvPr id="40" name="Text 38"/>
          <p:cNvSpPr/>
          <p:nvPr/>
        </p:nvSpPr>
        <p:spPr>
          <a:xfrm>
            <a:off x="649224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772668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11</a:t>
            </a:r>
            <a:endParaRPr lang="en-US" sz="1500" dirty="0"/>
          </a:p>
        </p:txBody>
      </p:sp>
      <p:sp>
        <p:nvSpPr>
          <p:cNvPr id="42" name="Text 40"/>
          <p:cNvSpPr/>
          <p:nvPr/>
        </p:nvSpPr>
        <p:spPr>
          <a:xfrm>
            <a:off x="32004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</a:t>
            </a:r>
            <a:endParaRPr lang="en-US" sz="1500" dirty="0"/>
          </a:p>
        </p:txBody>
      </p:sp>
      <p:sp>
        <p:nvSpPr>
          <p:cNvPr id="43" name="Text 41"/>
          <p:cNvSpPr/>
          <p:nvPr/>
        </p:nvSpPr>
        <p:spPr>
          <a:xfrm>
            <a:off x="155448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13</a:t>
            </a:r>
            <a:endParaRPr lang="en-US" sz="1500" dirty="0"/>
          </a:p>
        </p:txBody>
      </p:sp>
      <p:sp>
        <p:nvSpPr>
          <p:cNvPr id="44" name="Text 42"/>
          <p:cNvSpPr/>
          <p:nvPr/>
        </p:nvSpPr>
        <p:spPr>
          <a:xfrm>
            <a:off x="278892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14</a:t>
            </a:r>
            <a:endParaRPr lang="en-US" sz="1500" dirty="0"/>
          </a:p>
        </p:txBody>
      </p:sp>
      <p:sp>
        <p:nvSpPr>
          <p:cNvPr id="45" name="Text 43"/>
          <p:cNvSpPr/>
          <p:nvPr/>
        </p:nvSpPr>
        <p:spPr>
          <a:xfrm>
            <a:off x="402336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15</a:t>
            </a:r>
            <a:endParaRPr lang="en-US" sz="1500" dirty="0"/>
          </a:p>
        </p:txBody>
      </p:sp>
      <p:sp>
        <p:nvSpPr>
          <p:cNvPr id="46" name="Text 44"/>
          <p:cNvSpPr/>
          <p:nvPr/>
        </p:nvSpPr>
        <p:spPr>
          <a:xfrm>
            <a:off x="525780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16</a:t>
            </a:r>
            <a:endParaRPr lang="en-US" sz="1500" dirty="0"/>
          </a:p>
        </p:txBody>
      </p:sp>
      <p:sp>
        <p:nvSpPr>
          <p:cNvPr id="47" name="Text 45"/>
          <p:cNvSpPr/>
          <p:nvPr/>
        </p:nvSpPr>
        <p:spPr>
          <a:xfrm>
            <a:off x="649224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17</a:t>
            </a:r>
            <a:endParaRPr lang="en-US" sz="1500" dirty="0"/>
          </a:p>
        </p:txBody>
      </p:sp>
      <p:sp>
        <p:nvSpPr>
          <p:cNvPr id="48" name="Text 46"/>
          <p:cNvSpPr/>
          <p:nvPr/>
        </p:nvSpPr>
        <p:spPr>
          <a:xfrm>
            <a:off x="772668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18</a:t>
            </a:r>
            <a:endParaRPr lang="en-US" sz="1500" dirty="0"/>
          </a:p>
        </p:txBody>
      </p:sp>
      <p:sp>
        <p:nvSpPr>
          <p:cNvPr id="49" name="Text 47"/>
          <p:cNvSpPr/>
          <p:nvPr/>
        </p:nvSpPr>
        <p:spPr>
          <a:xfrm>
            <a:off x="32004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19</a:t>
            </a:r>
            <a:endParaRPr lang="en-US" sz="1500" dirty="0"/>
          </a:p>
        </p:txBody>
      </p:sp>
      <p:sp>
        <p:nvSpPr>
          <p:cNvPr id="50" name="Shape 48"/>
          <p:cNvSpPr/>
          <p:nvPr/>
        </p:nvSpPr>
        <p:spPr>
          <a:xfrm>
            <a:off x="1554480" y="3186684"/>
            <a:ext cx="1234440" cy="583692"/>
          </a:xfrm>
          <a:prstGeom prst="rect">
            <a:avLst/>
          </a:prstGeom>
          <a:solidFill>
            <a:srgbClr val="FFF0F0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55448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</a:t>
            </a:r>
            <a:endParaRPr lang="en-US" sz="1500" dirty="0"/>
          </a:p>
        </p:txBody>
      </p:sp>
      <p:sp>
        <p:nvSpPr>
          <p:cNvPr id="52" name="Text 50"/>
          <p:cNvSpPr/>
          <p:nvPr/>
        </p:nvSpPr>
        <p:spPr>
          <a:xfrm>
            <a:off x="1591056" y="3479292"/>
            <a:ext cx="1161288" cy="263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海の日</a:t>
            </a:r>
            <a:endParaRPr lang="en-US" sz="700" dirty="0"/>
          </a:p>
        </p:txBody>
      </p:sp>
      <p:sp>
        <p:nvSpPr>
          <p:cNvPr id="53" name="Text 51"/>
          <p:cNvSpPr/>
          <p:nvPr/>
        </p:nvSpPr>
        <p:spPr>
          <a:xfrm>
            <a:off x="278892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21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02336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22</a:t>
            </a:r>
            <a:endParaRPr lang="en-US" sz="1500" dirty="0"/>
          </a:p>
        </p:txBody>
      </p:sp>
      <p:sp>
        <p:nvSpPr>
          <p:cNvPr id="55" name="Text 53"/>
          <p:cNvSpPr/>
          <p:nvPr/>
        </p:nvSpPr>
        <p:spPr>
          <a:xfrm>
            <a:off x="525780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23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649224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24</a:t>
            </a:r>
            <a:endParaRPr lang="en-US" sz="1500" dirty="0"/>
          </a:p>
        </p:txBody>
      </p:sp>
      <p:sp>
        <p:nvSpPr>
          <p:cNvPr id="57" name="Text 55"/>
          <p:cNvSpPr/>
          <p:nvPr/>
        </p:nvSpPr>
        <p:spPr>
          <a:xfrm>
            <a:off x="772668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25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32004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26</a:t>
            </a:r>
            <a:endParaRPr lang="en-US" sz="1500" dirty="0"/>
          </a:p>
        </p:txBody>
      </p:sp>
      <p:sp>
        <p:nvSpPr>
          <p:cNvPr id="59" name="Text 57"/>
          <p:cNvSpPr/>
          <p:nvPr/>
        </p:nvSpPr>
        <p:spPr>
          <a:xfrm>
            <a:off x="155448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27</a:t>
            </a:r>
            <a:endParaRPr lang="en-US" sz="1500" dirty="0"/>
          </a:p>
        </p:txBody>
      </p:sp>
      <p:sp>
        <p:nvSpPr>
          <p:cNvPr id="60" name="Text 58"/>
          <p:cNvSpPr/>
          <p:nvPr/>
        </p:nvSpPr>
        <p:spPr>
          <a:xfrm>
            <a:off x="278892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28</a:t>
            </a:r>
            <a:endParaRPr lang="en-US" sz="1500" dirty="0"/>
          </a:p>
        </p:txBody>
      </p:sp>
      <p:sp>
        <p:nvSpPr>
          <p:cNvPr id="61" name="Text 59"/>
          <p:cNvSpPr/>
          <p:nvPr/>
        </p:nvSpPr>
        <p:spPr>
          <a:xfrm>
            <a:off x="402336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29</a:t>
            </a:r>
            <a:endParaRPr lang="en-US" sz="1500" dirty="0"/>
          </a:p>
        </p:txBody>
      </p:sp>
      <p:sp>
        <p:nvSpPr>
          <p:cNvPr id="62" name="Text 60"/>
          <p:cNvSpPr/>
          <p:nvPr/>
        </p:nvSpPr>
        <p:spPr>
          <a:xfrm>
            <a:off x="525780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30</a:t>
            </a:r>
            <a:endParaRPr lang="en-US" sz="1500" dirty="0"/>
          </a:p>
        </p:txBody>
      </p:sp>
      <p:sp>
        <p:nvSpPr>
          <p:cNvPr id="63" name="Text 61"/>
          <p:cNvSpPr/>
          <p:nvPr/>
        </p:nvSpPr>
        <p:spPr>
          <a:xfrm>
            <a:off x="649224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31</a:t>
            </a:r>
            <a:endParaRPr lang="en-US" sz="1500" dirty="0"/>
          </a:p>
        </p:txBody>
      </p:sp>
      <p:sp>
        <p:nvSpPr>
          <p:cNvPr id="64" name="Shape 62"/>
          <p:cNvSpPr/>
          <p:nvPr/>
        </p:nvSpPr>
        <p:spPr>
          <a:xfrm>
            <a:off x="320040" y="4800600"/>
            <a:ext cx="8641080" cy="256032"/>
          </a:xfrm>
          <a:prstGeom prst="rect">
            <a:avLst/>
          </a:prstGeom>
          <a:solidFill>
            <a:srgbClr val="F4D03F"/>
          </a:solidFill>
          <a:ln w="12700">
            <a:solidFill>
              <a:srgbClr val="F4D03F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320040" y="4800600"/>
            <a:ext cx="8641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1"/>
            <a:r>
              <a:rPr lang="en-US" sz="1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MEMO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956A"/>
          </a:solidFill>
          <a:ln w="12700">
            <a:solidFill>
              <a:srgbClr val="F0956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C0622B"/>
          </a:solidFill>
          <a:ln w="12700">
            <a:solidFill>
              <a:srgbClr val="C0622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73152"/>
            <a:ext cx="6400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2026年8月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6583680" y="73152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2026年度カレンダー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20040" y="1051560"/>
            <a:ext cx="8641080" cy="384048"/>
          </a:xfrm>
          <a:prstGeom prst="rect">
            <a:avLst/>
          </a:prstGeom>
          <a:solidFill>
            <a:srgbClr val="C0622B"/>
          </a:solidFill>
          <a:ln w="12700">
            <a:solidFill>
              <a:srgbClr val="C0622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D0D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55448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78892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火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02336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25780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木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9224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金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72668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8E0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土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20040" y="1435608"/>
            <a:ext cx="8641080" cy="35021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20040" y="1051560"/>
            <a:ext cx="0" cy="3886200"/>
          </a:xfrm>
          <a:prstGeom prst="line">
            <a:avLst/>
          </a:prstGeom>
          <a:noFill/>
          <a:ln w="25400">
            <a:solidFill>
              <a:srgbClr val="C0622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55448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78892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02336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25780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9224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72668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961120" y="1051560"/>
            <a:ext cx="0" cy="3886200"/>
          </a:xfrm>
          <a:prstGeom prst="line">
            <a:avLst/>
          </a:prstGeom>
          <a:noFill/>
          <a:ln w="25400">
            <a:solidFill>
              <a:srgbClr val="C0622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1051560"/>
            <a:ext cx="8641080" cy="0"/>
          </a:xfrm>
          <a:prstGeom prst="line">
            <a:avLst/>
          </a:prstGeom>
          <a:noFill/>
          <a:ln w="25400">
            <a:solidFill>
              <a:srgbClr val="C0622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20040" y="1435608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20040" y="2019300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0040" y="2602992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20040" y="3186684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20040" y="3770376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4354068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20040" y="4937760"/>
            <a:ext cx="8641080" cy="0"/>
          </a:xfrm>
          <a:prstGeom prst="line">
            <a:avLst/>
          </a:prstGeom>
          <a:noFill/>
          <a:ln w="25400">
            <a:solidFill>
              <a:srgbClr val="C0622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72668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32004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155448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278892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402336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525780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649224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</a:t>
            </a:r>
            <a:endParaRPr lang="en-US" sz="1500" dirty="0"/>
          </a:p>
        </p:txBody>
      </p:sp>
      <p:sp>
        <p:nvSpPr>
          <p:cNvPr id="38" name="Text 36"/>
          <p:cNvSpPr/>
          <p:nvPr/>
        </p:nvSpPr>
        <p:spPr>
          <a:xfrm>
            <a:off x="772668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32004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</a:t>
            </a:r>
            <a:endParaRPr lang="en-US" sz="1500" dirty="0"/>
          </a:p>
        </p:txBody>
      </p:sp>
      <p:sp>
        <p:nvSpPr>
          <p:cNvPr id="40" name="Text 38"/>
          <p:cNvSpPr/>
          <p:nvPr/>
        </p:nvSpPr>
        <p:spPr>
          <a:xfrm>
            <a:off x="155448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</a:t>
            </a:r>
            <a:endParaRPr lang="en-US" sz="1500" dirty="0"/>
          </a:p>
        </p:txBody>
      </p:sp>
      <p:sp>
        <p:nvSpPr>
          <p:cNvPr id="41" name="Shape 39"/>
          <p:cNvSpPr/>
          <p:nvPr/>
        </p:nvSpPr>
        <p:spPr>
          <a:xfrm>
            <a:off x="2788920" y="2602992"/>
            <a:ext cx="1234440" cy="583692"/>
          </a:xfrm>
          <a:prstGeom prst="rect">
            <a:avLst/>
          </a:prstGeom>
          <a:solidFill>
            <a:srgbClr val="FFF0F0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278892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11</a:t>
            </a:r>
            <a:endParaRPr lang="en-US" sz="1500" dirty="0"/>
          </a:p>
        </p:txBody>
      </p:sp>
      <p:sp>
        <p:nvSpPr>
          <p:cNvPr id="43" name="Text 41"/>
          <p:cNvSpPr/>
          <p:nvPr/>
        </p:nvSpPr>
        <p:spPr>
          <a:xfrm>
            <a:off x="2825496" y="2895600"/>
            <a:ext cx="1161288" cy="263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山の日</a:t>
            </a:r>
            <a:endParaRPr lang="en-US" sz="700" dirty="0"/>
          </a:p>
        </p:txBody>
      </p:sp>
      <p:sp>
        <p:nvSpPr>
          <p:cNvPr id="44" name="Text 42"/>
          <p:cNvSpPr/>
          <p:nvPr/>
        </p:nvSpPr>
        <p:spPr>
          <a:xfrm>
            <a:off x="402336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</a:t>
            </a:r>
            <a:endParaRPr lang="en-US" sz="1500" dirty="0"/>
          </a:p>
        </p:txBody>
      </p:sp>
      <p:sp>
        <p:nvSpPr>
          <p:cNvPr id="45" name="Text 43"/>
          <p:cNvSpPr/>
          <p:nvPr/>
        </p:nvSpPr>
        <p:spPr>
          <a:xfrm>
            <a:off x="525780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13</a:t>
            </a:r>
            <a:endParaRPr lang="en-US" sz="1500" dirty="0"/>
          </a:p>
        </p:txBody>
      </p:sp>
      <p:sp>
        <p:nvSpPr>
          <p:cNvPr id="46" name="Text 44"/>
          <p:cNvSpPr/>
          <p:nvPr/>
        </p:nvSpPr>
        <p:spPr>
          <a:xfrm>
            <a:off x="649224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14</a:t>
            </a:r>
            <a:endParaRPr lang="en-US" sz="1500" dirty="0"/>
          </a:p>
        </p:txBody>
      </p:sp>
      <p:sp>
        <p:nvSpPr>
          <p:cNvPr id="47" name="Text 45"/>
          <p:cNvSpPr/>
          <p:nvPr/>
        </p:nvSpPr>
        <p:spPr>
          <a:xfrm>
            <a:off x="772668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15</a:t>
            </a:r>
            <a:endParaRPr lang="en-US" sz="1500" dirty="0"/>
          </a:p>
        </p:txBody>
      </p:sp>
      <p:sp>
        <p:nvSpPr>
          <p:cNvPr id="48" name="Text 46"/>
          <p:cNvSpPr/>
          <p:nvPr/>
        </p:nvSpPr>
        <p:spPr>
          <a:xfrm>
            <a:off x="32004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16</a:t>
            </a:r>
            <a:endParaRPr lang="en-US" sz="1500" dirty="0"/>
          </a:p>
        </p:txBody>
      </p:sp>
      <p:sp>
        <p:nvSpPr>
          <p:cNvPr id="49" name="Text 47"/>
          <p:cNvSpPr/>
          <p:nvPr/>
        </p:nvSpPr>
        <p:spPr>
          <a:xfrm>
            <a:off x="155448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17</a:t>
            </a:r>
            <a:endParaRPr lang="en-US" sz="1500" dirty="0"/>
          </a:p>
        </p:txBody>
      </p:sp>
      <p:sp>
        <p:nvSpPr>
          <p:cNvPr id="50" name="Text 48"/>
          <p:cNvSpPr/>
          <p:nvPr/>
        </p:nvSpPr>
        <p:spPr>
          <a:xfrm>
            <a:off x="278892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18</a:t>
            </a:r>
            <a:endParaRPr lang="en-US" sz="1500" dirty="0"/>
          </a:p>
        </p:txBody>
      </p:sp>
      <p:sp>
        <p:nvSpPr>
          <p:cNvPr id="51" name="Text 49"/>
          <p:cNvSpPr/>
          <p:nvPr/>
        </p:nvSpPr>
        <p:spPr>
          <a:xfrm>
            <a:off x="402336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19</a:t>
            </a:r>
            <a:endParaRPr lang="en-US" sz="1500" dirty="0"/>
          </a:p>
        </p:txBody>
      </p:sp>
      <p:sp>
        <p:nvSpPr>
          <p:cNvPr id="52" name="Text 50"/>
          <p:cNvSpPr/>
          <p:nvPr/>
        </p:nvSpPr>
        <p:spPr>
          <a:xfrm>
            <a:off x="525780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</a:t>
            </a:r>
            <a:endParaRPr lang="en-US" sz="1500" dirty="0"/>
          </a:p>
        </p:txBody>
      </p:sp>
      <p:sp>
        <p:nvSpPr>
          <p:cNvPr id="53" name="Text 51"/>
          <p:cNvSpPr/>
          <p:nvPr/>
        </p:nvSpPr>
        <p:spPr>
          <a:xfrm>
            <a:off x="649224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21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772668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22</a:t>
            </a:r>
            <a:endParaRPr lang="en-US" sz="1500" dirty="0"/>
          </a:p>
        </p:txBody>
      </p:sp>
      <p:sp>
        <p:nvSpPr>
          <p:cNvPr id="55" name="Text 53"/>
          <p:cNvSpPr/>
          <p:nvPr/>
        </p:nvSpPr>
        <p:spPr>
          <a:xfrm>
            <a:off x="32004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23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155448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24</a:t>
            </a:r>
            <a:endParaRPr lang="en-US" sz="1500" dirty="0"/>
          </a:p>
        </p:txBody>
      </p:sp>
      <p:sp>
        <p:nvSpPr>
          <p:cNvPr id="57" name="Text 55"/>
          <p:cNvSpPr/>
          <p:nvPr/>
        </p:nvSpPr>
        <p:spPr>
          <a:xfrm>
            <a:off x="278892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25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402336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26</a:t>
            </a:r>
            <a:endParaRPr lang="en-US" sz="1500" dirty="0"/>
          </a:p>
        </p:txBody>
      </p:sp>
      <p:sp>
        <p:nvSpPr>
          <p:cNvPr id="59" name="Text 57"/>
          <p:cNvSpPr/>
          <p:nvPr/>
        </p:nvSpPr>
        <p:spPr>
          <a:xfrm>
            <a:off x="525780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27</a:t>
            </a:r>
            <a:endParaRPr lang="en-US" sz="1500" dirty="0"/>
          </a:p>
        </p:txBody>
      </p:sp>
      <p:sp>
        <p:nvSpPr>
          <p:cNvPr id="60" name="Text 58"/>
          <p:cNvSpPr/>
          <p:nvPr/>
        </p:nvSpPr>
        <p:spPr>
          <a:xfrm>
            <a:off x="649224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28</a:t>
            </a:r>
            <a:endParaRPr lang="en-US" sz="1500" dirty="0"/>
          </a:p>
        </p:txBody>
      </p:sp>
      <p:sp>
        <p:nvSpPr>
          <p:cNvPr id="61" name="Text 59"/>
          <p:cNvSpPr/>
          <p:nvPr/>
        </p:nvSpPr>
        <p:spPr>
          <a:xfrm>
            <a:off x="772668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29</a:t>
            </a:r>
            <a:endParaRPr lang="en-US" sz="1500" dirty="0"/>
          </a:p>
        </p:txBody>
      </p:sp>
      <p:sp>
        <p:nvSpPr>
          <p:cNvPr id="62" name="Text 60"/>
          <p:cNvSpPr/>
          <p:nvPr/>
        </p:nvSpPr>
        <p:spPr>
          <a:xfrm>
            <a:off x="320040" y="437235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30</a:t>
            </a:r>
            <a:endParaRPr lang="en-US" sz="1500" dirty="0"/>
          </a:p>
        </p:txBody>
      </p:sp>
      <p:sp>
        <p:nvSpPr>
          <p:cNvPr id="63" name="Text 61"/>
          <p:cNvSpPr/>
          <p:nvPr/>
        </p:nvSpPr>
        <p:spPr>
          <a:xfrm>
            <a:off x="1554480" y="437235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31</a:t>
            </a:r>
            <a:endParaRPr lang="en-US" sz="1500" dirty="0"/>
          </a:p>
        </p:txBody>
      </p:sp>
      <p:sp>
        <p:nvSpPr>
          <p:cNvPr id="64" name="Shape 62"/>
          <p:cNvSpPr/>
          <p:nvPr/>
        </p:nvSpPr>
        <p:spPr>
          <a:xfrm>
            <a:off x="320040" y="4800600"/>
            <a:ext cx="8641080" cy="256032"/>
          </a:xfrm>
          <a:prstGeom prst="rect">
            <a:avLst/>
          </a:prstGeom>
          <a:solidFill>
            <a:srgbClr val="F0956A"/>
          </a:solidFill>
          <a:ln w="12700">
            <a:solidFill>
              <a:srgbClr val="F0956A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320040" y="4800600"/>
            <a:ext cx="8641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1"/>
            <a:r>
              <a:rPr lang="en-US" sz="1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MEMO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9B86C8"/>
          </a:solidFill>
          <a:ln w="12700">
            <a:solidFill>
              <a:srgbClr val="9B86C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6B4FA0"/>
          </a:solidFill>
          <a:ln w="12700">
            <a:solidFill>
              <a:srgbClr val="6B4FA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73152"/>
            <a:ext cx="6400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2026年9月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6583680" y="73152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2026年度カレンダー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20040" y="1051560"/>
            <a:ext cx="8641080" cy="384048"/>
          </a:xfrm>
          <a:prstGeom prst="rect">
            <a:avLst/>
          </a:prstGeom>
          <a:solidFill>
            <a:srgbClr val="6B4FA0"/>
          </a:solidFill>
          <a:ln w="12700">
            <a:solidFill>
              <a:srgbClr val="6B4FA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D0D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55448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78892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火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02336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25780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木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9224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金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72668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8E0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土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20040" y="1435608"/>
            <a:ext cx="8641080" cy="35021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20040" y="1051560"/>
            <a:ext cx="0" cy="3886200"/>
          </a:xfrm>
          <a:prstGeom prst="line">
            <a:avLst/>
          </a:prstGeom>
          <a:noFill/>
          <a:ln w="25400">
            <a:solidFill>
              <a:srgbClr val="6B4FA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55448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78892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02336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25780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9224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72668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961120" y="1051560"/>
            <a:ext cx="0" cy="3886200"/>
          </a:xfrm>
          <a:prstGeom prst="line">
            <a:avLst/>
          </a:prstGeom>
          <a:noFill/>
          <a:ln w="25400">
            <a:solidFill>
              <a:srgbClr val="6B4FA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1051560"/>
            <a:ext cx="8641080" cy="0"/>
          </a:xfrm>
          <a:prstGeom prst="line">
            <a:avLst/>
          </a:prstGeom>
          <a:noFill/>
          <a:ln w="25400">
            <a:solidFill>
              <a:srgbClr val="6B4FA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20040" y="1435608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20040" y="2019300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0040" y="2602992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20040" y="3186684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20040" y="3770376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4354068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20040" y="4937760"/>
            <a:ext cx="8641080" cy="0"/>
          </a:xfrm>
          <a:prstGeom prst="line">
            <a:avLst/>
          </a:prstGeom>
          <a:noFill/>
          <a:ln w="25400">
            <a:solidFill>
              <a:srgbClr val="6B4FA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78892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402336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525780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649224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772668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32004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155448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</a:t>
            </a:r>
            <a:endParaRPr lang="en-US" sz="1500" dirty="0"/>
          </a:p>
        </p:txBody>
      </p:sp>
      <p:sp>
        <p:nvSpPr>
          <p:cNvPr id="38" name="Text 36"/>
          <p:cNvSpPr/>
          <p:nvPr/>
        </p:nvSpPr>
        <p:spPr>
          <a:xfrm>
            <a:off x="278892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402336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</a:t>
            </a:r>
            <a:endParaRPr lang="en-US" sz="1500" dirty="0"/>
          </a:p>
        </p:txBody>
      </p:sp>
      <p:sp>
        <p:nvSpPr>
          <p:cNvPr id="40" name="Text 38"/>
          <p:cNvSpPr/>
          <p:nvPr/>
        </p:nvSpPr>
        <p:spPr>
          <a:xfrm>
            <a:off x="525780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649224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11</a:t>
            </a:r>
            <a:endParaRPr lang="en-US" sz="1500" dirty="0"/>
          </a:p>
        </p:txBody>
      </p:sp>
      <p:sp>
        <p:nvSpPr>
          <p:cNvPr id="42" name="Text 40"/>
          <p:cNvSpPr/>
          <p:nvPr/>
        </p:nvSpPr>
        <p:spPr>
          <a:xfrm>
            <a:off x="772668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</a:t>
            </a:r>
            <a:endParaRPr lang="en-US" sz="1500" dirty="0"/>
          </a:p>
        </p:txBody>
      </p:sp>
      <p:sp>
        <p:nvSpPr>
          <p:cNvPr id="43" name="Text 41"/>
          <p:cNvSpPr/>
          <p:nvPr/>
        </p:nvSpPr>
        <p:spPr>
          <a:xfrm>
            <a:off x="32004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13</a:t>
            </a:r>
            <a:endParaRPr lang="en-US" sz="1500" dirty="0"/>
          </a:p>
        </p:txBody>
      </p:sp>
      <p:sp>
        <p:nvSpPr>
          <p:cNvPr id="44" name="Text 42"/>
          <p:cNvSpPr/>
          <p:nvPr/>
        </p:nvSpPr>
        <p:spPr>
          <a:xfrm>
            <a:off x="155448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14</a:t>
            </a:r>
            <a:endParaRPr lang="en-US" sz="1500" dirty="0"/>
          </a:p>
        </p:txBody>
      </p:sp>
      <p:sp>
        <p:nvSpPr>
          <p:cNvPr id="45" name="Text 43"/>
          <p:cNvSpPr/>
          <p:nvPr/>
        </p:nvSpPr>
        <p:spPr>
          <a:xfrm>
            <a:off x="278892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15</a:t>
            </a:r>
            <a:endParaRPr lang="en-US" sz="1500" dirty="0"/>
          </a:p>
        </p:txBody>
      </p:sp>
      <p:sp>
        <p:nvSpPr>
          <p:cNvPr id="46" name="Text 44"/>
          <p:cNvSpPr/>
          <p:nvPr/>
        </p:nvSpPr>
        <p:spPr>
          <a:xfrm>
            <a:off x="402336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16</a:t>
            </a:r>
            <a:endParaRPr lang="en-US" sz="1500" dirty="0"/>
          </a:p>
        </p:txBody>
      </p:sp>
      <p:sp>
        <p:nvSpPr>
          <p:cNvPr id="47" name="Text 45"/>
          <p:cNvSpPr/>
          <p:nvPr/>
        </p:nvSpPr>
        <p:spPr>
          <a:xfrm>
            <a:off x="525780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17</a:t>
            </a:r>
            <a:endParaRPr lang="en-US" sz="1500" dirty="0"/>
          </a:p>
        </p:txBody>
      </p:sp>
      <p:sp>
        <p:nvSpPr>
          <p:cNvPr id="48" name="Text 46"/>
          <p:cNvSpPr/>
          <p:nvPr/>
        </p:nvSpPr>
        <p:spPr>
          <a:xfrm>
            <a:off x="649224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18</a:t>
            </a:r>
            <a:endParaRPr lang="en-US" sz="1500" dirty="0"/>
          </a:p>
        </p:txBody>
      </p:sp>
      <p:sp>
        <p:nvSpPr>
          <p:cNvPr id="49" name="Text 47"/>
          <p:cNvSpPr/>
          <p:nvPr/>
        </p:nvSpPr>
        <p:spPr>
          <a:xfrm>
            <a:off x="772668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19</a:t>
            </a:r>
            <a:endParaRPr lang="en-US" sz="1500" dirty="0"/>
          </a:p>
        </p:txBody>
      </p:sp>
      <p:sp>
        <p:nvSpPr>
          <p:cNvPr id="50" name="Text 48"/>
          <p:cNvSpPr/>
          <p:nvPr/>
        </p:nvSpPr>
        <p:spPr>
          <a:xfrm>
            <a:off x="32004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</a:t>
            </a:r>
            <a:endParaRPr lang="en-US" sz="1500" dirty="0"/>
          </a:p>
        </p:txBody>
      </p:sp>
      <p:sp>
        <p:nvSpPr>
          <p:cNvPr id="51" name="Shape 49"/>
          <p:cNvSpPr/>
          <p:nvPr/>
        </p:nvSpPr>
        <p:spPr>
          <a:xfrm>
            <a:off x="1554480" y="3186684"/>
            <a:ext cx="1234440" cy="583692"/>
          </a:xfrm>
          <a:prstGeom prst="rect">
            <a:avLst/>
          </a:prstGeom>
          <a:solidFill>
            <a:srgbClr val="FFF0F0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155448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21</a:t>
            </a:r>
            <a:endParaRPr lang="en-US" sz="1500" dirty="0"/>
          </a:p>
        </p:txBody>
      </p:sp>
      <p:sp>
        <p:nvSpPr>
          <p:cNvPr id="53" name="Text 51"/>
          <p:cNvSpPr/>
          <p:nvPr/>
        </p:nvSpPr>
        <p:spPr>
          <a:xfrm>
            <a:off x="1591056" y="3479292"/>
            <a:ext cx="1161288" cy="263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敬老の日</a:t>
            </a:r>
            <a:endParaRPr lang="en-US" sz="700" dirty="0"/>
          </a:p>
        </p:txBody>
      </p:sp>
      <p:sp>
        <p:nvSpPr>
          <p:cNvPr id="54" name="Text 52"/>
          <p:cNvSpPr/>
          <p:nvPr/>
        </p:nvSpPr>
        <p:spPr>
          <a:xfrm>
            <a:off x="278892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22</a:t>
            </a:r>
            <a:endParaRPr lang="en-US" sz="1500" dirty="0"/>
          </a:p>
        </p:txBody>
      </p:sp>
      <p:sp>
        <p:nvSpPr>
          <p:cNvPr id="55" name="Shape 53"/>
          <p:cNvSpPr/>
          <p:nvPr/>
        </p:nvSpPr>
        <p:spPr>
          <a:xfrm>
            <a:off x="4023360" y="3186684"/>
            <a:ext cx="1234440" cy="583692"/>
          </a:xfrm>
          <a:prstGeom prst="rect">
            <a:avLst/>
          </a:prstGeom>
          <a:solidFill>
            <a:srgbClr val="FFF0F0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02336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23</a:t>
            </a:r>
            <a:endParaRPr lang="en-US" sz="1500" dirty="0"/>
          </a:p>
        </p:txBody>
      </p:sp>
      <p:sp>
        <p:nvSpPr>
          <p:cNvPr id="57" name="Text 55"/>
          <p:cNvSpPr/>
          <p:nvPr/>
        </p:nvSpPr>
        <p:spPr>
          <a:xfrm>
            <a:off x="4059936" y="3479292"/>
            <a:ext cx="1161288" cy="263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秋分の日</a:t>
            </a:r>
            <a:endParaRPr lang="en-US" sz="700" dirty="0"/>
          </a:p>
        </p:txBody>
      </p:sp>
      <p:sp>
        <p:nvSpPr>
          <p:cNvPr id="58" name="Text 56"/>
          <p:cNvSpPr/>
          <p:nvPr/>
        </p:nvSpPr>
        <p:spPr>
          <a:xfrm>
            <a:off x="525780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24</a:t>
            </a:r>
            <a:endParaRPr lang="en-US" sz="1500" dirty="0"/>
          </a:p>
        </p:txBody>
      </p:sp>
      <p:sp>
        <p:nvSpPr>
          <p:cNvPr id="59" name="Text 57"/>
          <p:cNvSpPr/>
          <p:nvPr/>
        </p:nvSpPr>
        <p:spPr>
          <a:xfrm>
            <a:off x="649224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25</a:t>
            </a:r>
            <a:endParaRPr lang="en-US" sz="1500" dirty="0"/>
          </a:p>
        </p:txBody>
      </p:sp>
      <p:sp>
        <p:nvSpPr>
          <p:cNvPr id="60" name="Text 58"/>
          <p:cNvSpPr/>
          <p:nvPr/>
        </p:nvSpPr>
        <p:spPr>
          <a:xfrm>
            <a:off x="772668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26</a:t>
            </a:r>
            <a:endParaRPr lang="en-US" sz="1500" dirty="0"/>
          </a:p>
        </p:txBody>
      </p:sp>
      <p:sp>
        <p:nvSpPr>
          <p:cNvPr id="61" name="Text 59"/>
          <p:cNvSpPr/>
          <p:nvPr/>
        </p:nvSpPr>
        <p:spPr>
          <a:xfrm>
            <a:off x="32004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27</a:t>
            </a:r>
            <a:endParaRPr lang="en-US" sz="1500" dirty="0"/>
          </a:p>
        </p:txBody>
      </p:sp>
      <p:sp>
        <p:nvSpPr>
          <p:cNvPr id="62" name="Text 60"/>
          <p:cNvSpPr/>
          <p:nvPr/>
        </p:nvSpPr>
        <p:spPr>
          <a:xfrm>
            <a:off x="155448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28</a:t>
            </a:r>
            <a:endParaRPr lang="en-US" sz="1500" dirty="0"/>
          </a:p>
        </p:txBody>
      </p:sp>
      <p:sp>
        <p:nvSpPr>
          <p:cNvPr id="63" name="Text 61"/>
          <p:cNvSpPr/>
          <p:nvPr/>
        </p:nvSpPr>
        <p:spPr>
          <a:xfrm>
            <a:off x="278892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29</a:t>
            </a:r>
            <a:endParaRPr lang="en-US" sz="1500" dirty="0"/>
          </a:p>
        </p:txBody>
      </p:sp>
      <p:sp>
        <p:nvSpPr>
          <p:cNvPr id="64" name="Text 62"/>
          <p:cNvSpPr/>
          <p:nvPr/>
        </p:nvSpPr>
        <p:spPr>
          <a:xfrm>
            <a:off x="402336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30</a:t>
            </a:r>
            <a:endParaRPr lang="en-US" sz="1500" dirty="0"/>
          </a:p>
        </p:txBody>
      </p:sp>
      <p:sp>
        <p:nvSpPr>
          <p:cNvPr id="65" name="Shape 63"/>
          <p:cNvSpPr/>
          <p:nvPr/>
        </p:nvSpPr>
        <p:spPr>
          <a:xfrm>
            <a:off x="320040" y="4800600"/>
            <a:ext cx="8641080" cy="256032"/>
          </a:xfrm>
          <a:prstGeom prst="rect">
            <a:avLst/>
          </a:prstGeom>
          <a:solidFill>
            <a:srgbClr val="9B86C8"/>
          </a:solidFill>
          <a:ln w="12700">
            <a:solidFill>
              <a:srgbClr val="9B86C8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320040" y="4800600"/>
            <a:ext cx="8641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1"/>
            <a:r>
              <a:rPr lang="en-US" sz="1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MEMO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5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E8A87C"/>
          </a:solidFill>
          <a:ln w="12700">
            <a:solidFill>
              <a:srgbClr val="E8A87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C07050"/>
          </a:solidFill>
          <a:ln w="12700">
            <a:solidFill>
              <a:srgbClr val="C0705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73152"/>
            <a:ext cx="6400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2026年10月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6583680" y="73152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2026年度カレンダー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20040" y="1051560"/>
            <a:ext cx="8641080" cy="384048"/>
          </a:xfrm>
          <a:prstGeom prst="rect">
            <a:avLst/>
          </a:prstGeom>
          <a:solidFill>
            <a:srgbClr val="C07050"/>
          </a:solidFill>
          <a:ln w="12700">
            <a:solidFill>
              <a:srgbClr val="C0705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D0D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55448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78892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火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02336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25780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木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9224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金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72668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8E0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土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20040" y="1435608"/>
            <a:ext cx="8641080" cy="35021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20040" y="1051560"/>
            <a:ext cx="0" cy="3886200"/>
          </a:xfrm>
          <a:prstGeom prst="line">
            <a:avLst/>
          </a:prstGeom>
          <a:noFill/>
          <a:ln w="25400">
            <a:solidFill>
              <a:srgbClr val="C0705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55448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78892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02336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25780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9224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72668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961120" y="1051560"/>
            <a:ext cx="0" cy="3886200"/>
          </a:xfrm>
          <a:prstGeom prst="line">
            <a:avLst/>
          </a:prstGeom>
          <a:noFill/>
          <a:ln w="25400">
            <a:solidFill>
              <a:srgbClr val="C0705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1051560"/>
            <a:ext cx="8641080" cy="0"/>
          </a:xfrm>
          <a:prstGeom prst="line">
            <a:avLst/>
          </a:prstGeom>
          <a:noFill/>
          <a:ln w="25400">
            <a:solidFill>
              <a:srgbClr val="C0705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20040" y="1435608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20040" y="2019300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0040" y="2602992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20040" y="3186684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20040" y="3770376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4354068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20040" y="4937760"/>
            <a:ext cx="8641080" cy="0"/>
          </a:xfrm>
          <a:prstGeom prst="line">
            <a:avLst/>
          </a:prstGeom>
          <a:noFill/>
          <a:ln w="25400">
            <a:solidFill>
              <a:srgbClr val="C0705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25780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649224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772668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32004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155448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278892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402336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</a:t>
            </a:r>
            <a:endParaRPr lang="en-US" sz="1500" dirty="0"/>
          </a:p>
        </p:txBody>
      </p:sp>
      <p:sp>
        <p:nvSpPr>
          <p:cNvPr id="38" name="Text 36"/>
          <p:cNvSpPr/>
          <p:nvPr/>
        </p:nvSpPr>
        <p:spPr>
          <a:xfrm>
            <a:off x="525780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649224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</a:t>
            </a:r>
            <a:endParaRPr lang="en-US" sz="1500" dirty="0"/>
          </a:p>
        </p:txBody>
      </p:sp>
      <p:sp>
        <p:nvSpPr>
          <p:cNvPr id="40" name="Text 38"/>
          <p:cNvSpPr/>
          <p:nvPr/>
        </p:nvSpPr>
        <p:spPr>
          <a:xfrm>
            <a:off x="772668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2004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11</a:t>
            </a:r>
            <a:endParaRPr lang="en-US" sz="1500" dirty="0"/>
          </a:p>
        </p:txBody>
      </p:sp>
      <p:sp>
        <p:nvSpPr>
          <p:cNvPr id="42" name="Shape 40"/>
          <p:cNvSpPr/>
          <p:nvPr/>
        </p:nvSpPr>
        <p:spPr>
          <a:xfrm>
            <a:off x="1554480" y="2602992"/>
            <a:ext cx="1234440" cy="583692"/>
          </a:xfrm>
          <a:prstGeom prst="rect">
            <a:avLst/>
          </a:prstGeom>
          <a:solidFill>
            <a:srgbClr val="FFF0F0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55448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</a:t>
            </a:r>
            <a:endParaRPr lang="en-US" sz="1500" dirty="0"/>
          </a:p>
        </p:txBody>
      </p:sp>
      <p:sp>
        <p:nvSpPr>
          <p:cNvPr id="44" name="Text 42"/>
          <p:cNvSpPr/>
          <p:nvPr/>
        </p:nvSpPr>
        <p:spPr>
          <a:xfrm>
            <a:off x="1591056" y="2895600"/>
            <a:ext cx="1161288" cy="263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スポーツの日</a:t>
            </a:r>
            <a:endParaRPr lang="en-US" sz="700" dirty="0"/>
          </a:p>
        </p:txBody>
      </p:sp>
      <p:sp>
        <p:nvSpPr>
          <p:cNvPr id="45" name="Text 43"/>
          <p:cNvSpPr/>
          <p:nvPr/>
        </p:nvSpPr>
        <p:spPr>
          <a:xfrm>
            <a:off x="278892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13</a:t>
            </a:r>
            <a:endParaRPr lang="en-US" sz="1500" dirty="0"/>
          </a:p>
        </p:txBody>
      </p:sp>
      <p:sp>
        <p:nvSpPr>
          <p:cNvPr id="46" name="Text 44"/>
          <p:cNvSpPr/>
          <p:nvPr/>
        </p:nvSpPr>
        <p:spPr>
          <a:xfrm>
            <a:off x="402336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14</a:t>
            </a:r>
            <a:endParaRPr lang="en-US" sz="1500" dirty="0"/>
          </a:p>
        </p:txBody>
      </p:sp>
      <p:sp>
        <p:nvSpPr>
          <p:cNvPr id="47" name="Text 45"/>
          <p:cNvSpPr/>
          <p:nvPr/>
        </p:nvSpPr>
        <p:spPr>
          <a:xfrm>
            <a:off x="525780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15</a:t>
            </a:r>
            <a:endParaRPr lang="en-US" sz="1500" dirty="0"/>
          </a:p>
        </p:txBody>
      </p:sp>
      <p:sp>
        <p:nvSpPr>
          <p:cNvPr id="48" name="Text 46"/>
          <p:cNvSpPr/>
          <p:nvPr/>
        </p:nvSpPr>
        <p:spPr>
          <a:xfrm>
            <a:off x="649224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16</a:t>
            </a:r>
            <a:endParaRPr lang="en-US" sz="1500" dirty="0"/>
          </a:p>
        </p:txBody>
      </p:sp>
      <p:sp>
        <p:nvSpPr>
          <p:cNvPr id="49" name="Text 47"/>
          <p:cNvSpPr/>
          <p:nvPr/>
        </p:nvSpPr>
        <p:spPr>
          <a:xfrm>
            <a:off x="772668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17</a:t>
            </a:r>
            <a:endParaRPr lang="en-US" sz="1500" dirty="0"/>
          </a:p>
        </p:txBody>
      </p:sp>
      <p:sp>
        <p:nvSpPr>
          <p:cNvPr id="50" name="Text 48"/>
          <p:cNvSpPr/>
          <p:nvPr/>
        </p:nvSpPr>
        <p:spPr>
          <a:xfrm>
            <a:off x="32004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18</a:t>
            </a:r>
            <a:endParaRPr lang="en-US" sz="1500" dirty="0"/>
          </a:p>
        </p:txBody>
      </p:sp>
      <p:sp>
        <p:nvSpPr>
          <p:cNvPr id="51" name="Text 49"/>
          <p:cNvSpPr/>
          <p:nvPr/>
        </p:nvSpPr>
        <p:spPr>
          <a:xfrm>
            <a:off x="155448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19</a:t>
            </a:r>
            <a:endParaRPr lang="en-US" sz="1500" dirty="0"/>
          </a:p>
        </p:txBody>
      </p:sp>
      <p:sp>
        <p:nvSpPr>
          <p:cNvPr id="52" name="Text 50"/>
          <p:cNvSpPr/>
          <p:nvPr/>
        </p:nvSpPr>
        <p:spPr>
          <a:xfrm>
            <a:off x="278892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</a:t>
            </a:r>
            <a:endParaRPr lang="en-US" sz="1500" dirty="0"/>
          </a:p>
        </p:txBody>
      </p:sp>
      <p:sp>
        <p:nvSpPr>
          <p:cNvPr id="53" name="Text 51"/>
          <p:cNvSpPr/>
          <p:nvPr/>
        </p:nvSpPr>
        <p:spPr>
          <a:xfrm>
            <a:off x="402336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21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525780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22</a:t>
            </a:r>
            <a:endParaRPr lang="en-US" sz="1500" dirty="0"/>
          </a:p>
        </p:txBody>
      </p:sp>
      <p:sp>
        <p:nvSpPr>
          <p:cNvPr id="55" name="Text 53"/>
          <p:cNvSpPr/>
          <p:nvPr/>
        </p:nvSpPr>
        <p:spPr>
          <a:xfrm>
            <a:off x="649224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23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772668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24</a:t>
            </a:r>
            <a:endParaRPr lang="en-US" sz="1500" dirty="0"/>
          </a:p>
        </p:txBody>
      </p:sp>
      <p:sp>
        <p:nvSpPr>
          <p:cNvPr id="57" name="Text 55"/>
          <p:cNvSpPr/>
          <p:nvPr/>
        </p:nvSpPr>
        <p:spPr>
          <a:xfrm>
            <a:off x="32004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25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155448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26</a:t>
            </a:r>
            <a:endParaRPr lang="en-US" sz="1500" dirty="0"/>
          </a:p>
        </p:txBody>
      </p:sp>
      <p:sp>
        <p:nvSpPr>
          <p:cNvPr id="59" name="Text 57"/>
          <p:cNvSpPr/>
          <p:nvPr/>
        </p:nvSpPr>
        <p:spPr>
          <a:xfrm>
            <a:off x="278892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27</a:t>
            </a:r>
            <a:endParaRPr lang="en-US" sz="1500" dirty="0"/>
          </a:p>
        </p:txBody>
      </p:sp>
      <p:sp>
        <p:nvSpPr>
          <p:cNvPr id="60" name="Text 58"/>
          <p:cNvSpPr/>
          <p:nvPr/>
        </p:nvSpPr>
        <p:spPr>
          <a:xfrm>
            <a:off x="402336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28</a:t>
            </a:r>
            <a:endParaRPr lang="en-US" sz="1500" dirty="0"/>
          </a:p>
        </p:txBody>
      </p:sp>
      <p:sp>
        <p:nvSpPr>
          <p:cNvPr id="61" name="Text 59"/>
          <p:cNvSpPr/>
          <p:nvPr/>
        </p:nvSpPr>
        <p:spPr>
          <a:xfrm>
            <a:off x="525780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29</a:t>
            </a:r>
            <a:endParaRPr lang="en-US" sz="1500" dirty="0"/>
          </a:p>
        </p:txBody>
      </p:sp>
      <p:sp>
        <p:nvSpPr>
          <p:cNvPr id="62" name="Text 60"/>
          <p:cNvSpPr/>
          <p:nvPr/>
        </p:nvSpPr>
        <p:spPr>
          <a:xfrm>
            <a:off x="649224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30</a:t>
            </a:r>
            <a:endParaRPr lang="en-US" sz="1500" dirty="0"/>
          </a:p>
        </p:txBody>
      </p:sp>
      <p:sp>
        <p:nvSpPr>
          <p:cNvPr id="63" name="Text 61"/>
          <p:cNvSpPr/>
          <p:nvPr/>
        </p:nvSpPr>
        <p:spPr>
          <a:xfrm>
            <a:off x="772668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31</a:t>
            </a:r>
            <a:endParaRPr lang="en-US" sz="1500" dirty="0"/>
          </a:p>
        </p:txBody>
      </p:sp>
      <p:sp>
        <p:nvSpPr>
          <p:cNvPr id="64" name="Shape 62"/>
          <p:cNvSpPr/>
          <p:nvPr/>
        </p:nvSpPr>
        <p:spPr>
          <a:xfrm>
            <a:off x="320040" y="4800600"/>
            <a:ext cx="8641080" cy="256032"/>
          </a:xfrm>
          <a:prstGeom prst="rect">
            <a:avLst/>
          </a:prstGeom>
          <a:solidFill>
            <a:srgbClr val="E8A87C"/>
          </a:solidFill>
          <a:ln w="12700">
            <a:solidFill>
              <a:srgbClr val="E8A87C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320040" y="4800600"/>
            <a:ext cx="8641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1"/>
            <a:r>
              <a:rPr lang="en-US" sz="1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MEMO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7890C8"/>
          </a:solidFill>
          <a:ln w="12700">
            <a:solidFill>
              <a:srgbClr val="7890C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3A5A9A"/>
          </a:solidFill>
          <a:ln w="12700">
            <a:solidFill>
              <a:srgbClr val="3A5A9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73152"/>
            <a:ext cx="6400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2026年11月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6583680" y="73152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2026年度カレンダー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20040" y="1051560"/>
            <a:ext cx="8641080" cy="384048"/>
          </a:xfrm>
          <a:prstGeom prst="rect">
            <a:avLst/>
          </a:prstGeom>
          <a:solidFill>
            <a:srgbClr val="3A5A9A"/>
          </a:solidFill>
          <a:ln w="12700">
            <a:solidFill>
              <a:srgbClr val="3A5A9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D0D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55448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78892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火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02336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25780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木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9224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金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72668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8E0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土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20040" y="1435608"/>
            <a:ext cx="8641080" cy="35021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20040" y="1051560"/>
            <a:ext cx="0" cy="3886200"/>
          </a:xfrm>
          <a:prstGeom prst="line">
            <a:avLst/>
          </a:prstGeom>
          <a:noFill/>
          <a:ln w="25400">
            <a:solidFill>
              <a:srgbClr val="3A5A9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55448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78892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02336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25780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9224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72668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961120" y="1051560"/>
            <a:ext cx="0" cy="3886200"/>
          </a:xfrm>
          <a:prstGeom prst="line">
            <a:avLst/>
          </a:prstGeom>
          <a:noFill/>
          <a:ln w="25400">
            <a:solidFill>
              <a:srgbClr val="3A5A9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1051560"/>
            <a:ext cx="8641080" cy="0"/>
          </a:xfrm>
          <a:prstGeom prst="line">
            <a:avLst/>
          </a:prstGeom>
          <a:noFill/>
          <a:ln w="25400">
            <a:solidFill>
              <a:srgbClr val="3A5A9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20040" y="1435608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20040" y="2019300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0040" y="2602992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20040" y="3186684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20040" y="3770376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4354068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20040" y="4937760"/>
            <a:ext cx="8641080" cy="0"/>
          </a:xfrm>
          <a:prstGeom prst="line">
            <a:avLst/>
          </a:prstGeom>
          <a:noFill/>
          <a:ln w="25400">
            <a:solidFill>
              <a:srgbClr val="3A5A9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2004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155448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1500" dirty="0"/>
          </a:p>
        </p:txBody>
      </p:sp>
      <p:sp>
        <p:nvSpPr>
          <p:cNvPr id="33" name="Shape 31"/>
          <p:cNvSpPr/>
          <p:nvPr/>
        </p:nvSpPr>
        <p:spPr>
          <a:xfrm>
            <a:off x="2788920" y="1435608"/>
            <a:ext cx="1234440" cy="583692"/>
          </a:xfrm>
          <a:prstGeom prst="rect">
            <a:avLst/>
          </a:prstGeom>
          <a:solidFill>
            <a:srgbClr val="FFF0F0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278892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2825496" y="1728216"/>
            <a:ext cx="1161288" cy="263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文化の日</a:t>
            </a:r>
            <a:endParaRPr lang="en-US" sz="700" dirty="0"/>
          </a:p>
        </p:txBody>
      </p:sp>
      <p:sp>
        <p:nvSpPr>
          <p:cNvPr id="36" name="Text 34"/>
          <p:cNvSpPr/>
          <p:nvPr/>
        </p:nvSpPr>
        <p:spPr>
          <a:xfrm>
            <a:off x="402336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525780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1500" dirty="0"/>
          </a:p>
        </p:txBody>
      </p:sp>
      <p:sp>
        <p:nvSpPr>
          <p:cNvPr id="38" name="Text 36"/>
          <p:cNvSpPr/>
          <p:nvPr/>
        </p:nvSpPr>
        <p:spPr>
          <a:xfrm>
            <a:off x="649224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772668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</a:t>
            </a:r>
            <a:endParaRPr lang="en-US" sz="1500" dirty="0"/>
          </a:p>
        </p:txBody>
      </p:sp>
      <p:sp>
        <p:nvSpPr>
          <p:cNvPr id="40" name="Text 38"/>
          <p:cNvSpPr/>
          <p:nvPr/>
        </p:nvSpPr>
        <p:spPr>
          <a:xfrm>
            <a:off x="32004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155448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</a:t>
            </a:r>
            <a:endParaRPr lang="en-US" sz="1500" dirty="0"/>
          </a:p>
        </p:txBody>
      </p:sp>
      <p:sp>
        <p:nvSpPr>
          <p:cNvPr id="42" name="Text 40"/>
          <p:cNvSpPr/>
          <p:nvPr/>
        </p:nvSpPr>
        <p:spPr>
          <a:xfrm>
            <a:off x="278892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</a:t>
            </a:r>
            <a:endParaRPr lang="en-US" sz="1500" dirty="0"/>
          </a:p>
        </p:txBody>
      </p:sp>
      <p:sp>
        <p:nvSpPr>
          <p:cNvPr id="43" name="Text 41"/>
          <p:cNvSpPr/>
          <p:nvPr/>
        </p:nvSpPr>
        <p:spPr>
          <a:xfrm>
            <a:off x="402336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11</a:t>
            </a:r>
            <a:endParaRPr lang="en-US" sz="1500" dirty="0"/>
          </a:p>
        </p:txBody>
      </p:sp>
      <p:sp>
        <p:nvSpPr>
          <p:cNvPr id="44" name="Text 42"/>
          <p:cNvSpPr/>
          <p:nvPr/>
        </p:nvSpPr>
        <p:spPr>
          <a:xfrm>
            <a:off x="525780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</a:t>
            </a:r>
            <a:endParaRPr lang="en-US" sz="1500" dirty="0"/>
          </a:p>
        </p:txBody>
      </p:sp>
      <p:sp>
        <p:nvSpPr>
          <p:cNvPr id="45" name="Text 43"/>
          <p:cNvSpPr/>
          <p:nvPr/>
        </p:nvSpPr>
        <p:spPr>
          <a:xfrm>
            <a:off x="649224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13</a:t>
            </a:r>
            <a:endParaRPr lang="en-US" sz="1500" dirty="0"/>
          </a:p>
        </p:txBody>
      </p:sp>
      <p:sp>
        <p:nvSpPr>
          <p:cNvPr id="46" name="Text 44"/>
          <p:cNvSpPr/>
          <p:nvPr/>
        </p:nvSpPr>
        <p:spPr>
          <a:xfrm>
            <a:off x="772668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14</a:t>
            </a:r>
            <a:endParaRPr lang="en-US" sz="1500" dirty="0"/>
          </a:p>
        </p:txBody>
      </p:sp>
      <p:sp>
        <p:nvSpPr>
          <p:cNvPr id="47" name="Text 45"/>
          <p:cNvSpPr/>
          <p:nvPr/>
        </p:nvSpPr>
        <p:spPr>
          <a:xfrm>
            <a:off x="32004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15</a:t>
            </a:r>
            <a:endParaRPr lang="en-US" sz="1500" dirty="0"/>
          </a:p>
        </p:txBody>
      </p:sp>
      <p:sp>
        <p:nvSpPr>
          <p:cNvPr id="48" name="Text 46"/>
          <p:cNvSpPr/>
          <p:nvPr/>
        </p:nvSpPr>
        <p:spPr>
          <a:xfrm>
            <a:off x="155448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16</a:t>
            </a:r>
            <a:endParaRPr lang="en-US" sz="1500" dirty="0"/>
          </a:p>
        </p:txBody>
      </p:sp>
      <p:sp>
        <p:nvSpPr>
          <p:cNvPr id="49" name="Text 47"/>
          <p:cNvSpPr/>
          <p:nvPr/>
        </p:nvSpPr>
        <p:spPr>
          <a:xfrm>
            <a:off x="278892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17</a:t>
            </a:r>
            <a:endParaRPr lang="en-US" sz="1500" dirty="0"/>
          </a:p>
        </p:txBody>
      </p:sp>
      <p:sp>
        <p:nvSpPr>
          <p:cNvPr id="50" name="Text 48"/>
          <p:cNvSpPr/>
          <p:nvPr/>
        </p:nvSpPr>
        <p:spPr>
          <a:xfrm>
            <a:off x="402336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18</a:t>
            </a:r>
            <a:endParaRPr lang="en-US" sz="1500" dirty="0"/>
          </a:p>
        </p:txBody>
      </p:sp>
      <p:sp>
        <p:nvSpPr>
          <p:cNvPr id="51" name="Text 49"/>
          <p:cNvSpPr/>
          <p:nvPr/>
        </p:nvSpPr>
        <p:spPr>
          <a:xfrm>
            <a:off x="525780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19</a:t>
            </a:r>
            <a:endParaRPr lang="en-US" sz="1500" dirty="0"/>
          </a:p>
        </p:txBody>
      </p:sp>
      <p:sp>
        <p:nvSpPr>
          <p:cNvPr id="52" name="Text 50"/>
          <p:cNvSpPr/>
          <p:nvPr/>
        </p:nvSpPr>
        <p:spPr>
          <a:xfrm>
            <a:off x="649224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</a:t>
            </a:r>
            <a:endParaRPr lang="en-US" sz="1500" dirty="0"/>
          </a:p>
        </p:txBody>
      </p:sp>
      <p:sp>
        <p:nvSpPr>
          <p:cNvPr id="53" name="Text 51"/>
          <p:cNvSpPr/>
          <p:nvPr/>
        </p:nvSpPr>
        <p:spPr>
          <a:xfrm>
            <a:off x="772668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21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32004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22</a:t>
            </a:r>
            <a:endParaRPr lang="en-US" sz="1500" dirty="0"/>
          </a:p>
        </p:txBody>
      </p:sp>
      <p:sp>
        <p:nvSpPr>
          <p:cNvPr id="55" name="Shape 53"/>
          <p:cNvSpPr/>
          <p:nvPr/>
        </p:nvSpPr>
        <p:spPr>
          <a:xfrm>
            <a:off x="1554480" y="3186684"/>
            <a:ext cx="1234440" cy="583692"/>
          </a:xfrm>
          <a:prstGeom prst="rect">
            <a:avLst/>
          </a:prstGeom>
          <a:solidFill>
            <a:srgbClr val="FFF0F0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155448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23</a:t>
            </a:r>
            <a:endParaRPr lang="en-US" sz="1500" dirty="0"/>
          </a:p>
        </p:txBody>
      </p:sp>
      <p:sp>
        <p:nvSpPr>
          <p:cNvPr id="57" name="Text 55"/>
          <p:cNvSpPr/>
          <p:nvPr/>
        </p:nvSpPr>
        <p:spPr>
          <a:xfrm>
            <a:off x="1591056" y="3479292"/>
            <a:ext cx="1161288" cy="263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勤労感謝の日</a:t>
            </a:r>
            <a:endParaRPr lang="en-US" sz="700" dirty="0"/>
          </a:p>
        </p:txBody>
      </p:sp>
      <p:sp>
        <p:nvSpPr>
          <p:cNvPr id="58" name="Text 56"/>
          <p:cNvSpPr/>
          <p:nvPr/>
        </p:nvSpPr>
        <p:spPr>
          <a:xfrm>
            <a:off x="278892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24</a:t>
            </a:r>
            <a:endParaRPr lang="en-US" sz="1500" dirty="0"/>
          </a:p>
        </p:txBody>
      </p:sp>
      <p:sp>
        <p:nvSpPr>
          <p:cNvPr id="59" name="Text 57"/>
          <p:cNvSpPr/>
          <p:nvPr/>
        </p:nvSpPr>
        <p:spPr>
          <a:xfrm>
            <a:off x="402336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25</a:t>
            </a:r>
            <a:endParaRPr lang="en-US" sz="1500" dirty="0"/>
          </a:p>
        </p:txBody>
      </p:sp>
      <p:sp>
        <p:nvSpPr>
          <p:cNvPr id="60" name="Text 58"/>
          <p:cNvSpPr/>
          <p:nvPr/>
        </p:nvSpPr>
        <p:spPr>
          <a:xfrm>
            <a:off x="525780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26</a:t>
            </a:r>
            <a:endParaRPr lang="en-US" sz="1500" dirty="0"/>
          </a:p>
        </p:txBody>
      </p:sp>
      <p:sp>
        <p:nvSpPr>
          <p:cNvPr id="61" name="Text 59"/>
          <p:cNvSpPr/>
          <p:nvPr/>
        </p:nvSpPr>
        <p:spPr>
          <a:xfrm>
            <a:off x="649224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27</a:t>
            </a:r>
            <a:endParaRPr lang="en-US" sz="1500" dirty="0"/>
          </a:p>
        </p:txBody>
      </p:sp>
      <p:sp>
        <p:nvSpPr>
          <p:cNvPr id="62" name="Text 60"/>
          <p:cNvSpPr/>
          <p:nvPr/>
        </p:nvSpPr>
        <p:spPr>
          <a:xfrm>
            <a:off x="772668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28</a:t>
            </a:r>
            <a:endParaRPr lang="en-US" sz="1500" dirty="0"/>
          </a:p>
        </p:txBody>
      </p:sp>
      <p:sp>
        <p:nvSpPr>
          <p:cNvPr id="63" name="Text 61"/>
          <p:cNvSpPr/>
          <p:nvPr/>
        </p:nvSpPr>
        <p:spPr>
          <a:xfrm>
            <a:off x="32004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29</a:t>
            </a:r>
            <a:endParaRPr lang="en-US" sz="1500" dirty="0"/>
          </a:p>
        </p:txBody>
      </p:sp>
      <p:sp>
        <p:nvSpPr>
          <p:cNvPr id="64" name="Text 62"/>
          <p:cNvSpPr/>
          <p:nvPr/>
        </p:nvSpPr>
        <p:spPr>
          <a:xfrm>
            <a:off x="155448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30</a:t>
            </a:r>
            <a:endParaRPr lang="en-US" sz="1500" dirty="0"/>
          </a:p>
        </p:txBody>
      </p:sp>
      <p:sp>
        <p:nvSpPr>
          <p:cNvPr id="65" name="Shape 63"/>
          <p:cNvSpPr/>
          <p:nvPr/>
        </p:nvSpPr>
        <p:spPr>
          <a:xfrm>
            <a:off x="320040" y="4800600"/>
            <a:ext cx="8641080" cy="256032"/>
          </a:xfrm>
          <a:prstGeom prst="rect">
            <a:avLst/>
          </a:prstGeom>
          <a:solidFill>
            <a:srgbClr val="7890C8"/>
          </a:solidFill>
          <a:ln w="12700">
            <a:solidFill>
              <a:srgbClr val="7890C8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320040" y="4800600"/>
            <a:ext cx="8641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1"/>
            <a:r>
              <a:rPr lang="en-US" sz="1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MEMO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5EC8C8"/>
          </a:solidFill>
          <a:ln w="12700">
            <a:solidFill>
              <a:srgbClr val="5EC8C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2A8A8A"/>
          </a:solidFill>
          <a:ln w="12700">
            <a:solidFill>
              <a:srgbClr val="2A8A8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73152"/>
            <a:ext cx="6400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2026年12月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6583680" y="73152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2026年度カレンダー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20040" y="1051560"/>
            <a:ext cx="8641080" cy="384048"/>
          </a:xfrm>
          <a:prstGeom prst="rect">
            <a:avLst/>
          </a:prstGeom>
          <a:solidFill>
            <a:srgbClr val="2A8A8A"/>
          </a:solidFill>
          <a:ln w="12700">
            <a:solidFill>
              <a:srgbClr val="2A8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D0D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55448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78892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火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02336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25780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木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9224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金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72668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8E0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土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20040" y="1435608"/>
            <a:ext cx="8641080" cy="35021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20040" y="1051560"/>
            <a:ext cx="0" cy="3886200"/>
          </a:xfrm>
          <a:prstGeom prst="line">
            <a:avLst/>
          </a:prstGeom>
          <a:noFill/>
          <a:ln w="25400">
            <a:solidFill>
              <a:srgbClr val="2A8A8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55448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78892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02336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25780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9224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72668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961120" y="1051560"/>
            <a:ext cx="0" cy="3886200"/>
          </a:xfrm>
          <a:prstGeom prst="line">
            <a:avLst/>
          </a:prstGeom>
          <a:noFill/>
          <a:ln w="25400">
            <a:solidFill>
              <a:srgbClr val="2A8A8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1051560"/>
            <a:ext cx="8641080" cy="0"/>
          </a:xfrm>
          <a:prstGeom prst="line">
            <a:avLst/>
          </a:prstGeom>
          <a:noFill/>
          <a:ln w="25400">
            <a:solidFill>
              <a:srgbClr val="2A8A8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20040" y="1435608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20040" y="2019300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0040" y="2602992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20040" y="3186684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20040" y="3770376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4354068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20040" y="4937760"/>
            <a:ext cx="8641080" cy="0"/>
          </a:xfrm>
          <a:prstGeom prst="line">
            <a:avLst/>
          </a:prstGeom>
          <a:noFill/>
          <a:ln w="25400">
            <a:solidFill>
              <a:srgbClr val="2A8A8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78892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402336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525780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649224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772668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32004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155448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</a:t>
            </a:r>
            <a:endParaRPr lang="en-US" sz="1500" dirty="0"/>
          </a:p>
        </p:txBody>
      </p:sp>
      <p:sp>
        <p:nvSpPr>
          <p:cNvPr id="38" name="Text 36"/>
          <p:cNvSpPr/>
          <p:nvPr/>
        </p:nvSpPr>
        <p:spPr>
          <a:xfrm>
            <a:off x="278892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402336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</a:t>
            </a:r>
            <a:endParaRPr lang="en-US" sz="1500" dirty="0"/>
          </a:p>
        </p:txBody>
      </p:sp>
      <p:sp>
        <p:nvSpPr>
          <p:cNvPr id="40" name="Text 38"/>
          <p:cNvSpPr/>
          <p:nvPr/>
        </p:nvSpPr>
        <p:spPr>
          <a:xfrm>
            <a:off x="525780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649224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11</a:t>
            </a:r>
            <a:endParaRPr lang="en-US" sz="1500" dirty="0"/>
          </a:p>
        </p:txBody>
      </p:sp>
      <p:sp>
        <p:nvSpPr>
          <p:cNvPr id="42" name="Text 40"/>
          <p:cNvSpPr/>
          <p:nvPr/>
        </p:nvSpPr>
        <p:spPr>
          <a:xfrm>
            <a:off x="772668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</a:t>
            </a:r>
            <a:endParaRPr lang="en-US" sz="1500" dirty="0"/>
          </a:p>
        </p:txBody>
      </p:sp>
      <p:sp>
        <p:nvSpPr>
          <p:cNvPr id="43" name="Text 41"/>
          <p:cNvSpPr/>
          <p:nvPr/>
        </p:nvSpPr>
        <p:spPr>
          <a:xfrm>
            <a:off x="32004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13</a:t>
            </a:r>
            <a:endParaRPr lang="en-US" sz="1500" dirty="0"/>
          </a:p>
        </p:txBody>
      </p:sp>
      <p:sp>
        <p:nvSpPr>
          <p:cNvPr id="44" name="Text 42"/>
          <p:cNvSpPr/>
          <p:nvPr/>
        </p:nvSpPr>
        <p:spPr>
          <a:xfrm>
            <a:off x="155448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14</a:t>
            </a:r>
            <a:endParaRPr lang="en-US" sz="1500" dirty="0"/>
          </a:p>
        </p:txBody>
      </p:sp>
      <p:sp>
        <p:nvSpPr>
          <p:cNvPr id="45" name="Text 43"/>
          <p:cNvSpPr/>
          <p:nvPr/>
        </p:nvSpPr>
        <p:spPr>
          <a:xfrm>
            <a:off x="278892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15</a:t>
            </a:r>
            <a:endParaRPr lang="en-US" sz="1500" dirty="0"/>
          </a:p>
        </p:txBody>
      </p:sp>
      <p:sp>
        <p:nvSpPr>
          <p:cNvPr id="46" name="Text 44"/>
          <p:cNvSpPr/>
          <p:nvPr/>
        </p:nvSpPr>
        <p:spPr>
          <a:xfrm>
            <a:off x="402336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16</a:t>
            </a:r>
            <a:endParaRPr lang="en-US" sz="1500" dirty="0"/>
          </a:p>
        </p:txBody>
      </p:sp>
      <p:sp>
        <p:nvSpPr>
          <p:cNvPr id="47" name="Text 45"/>
          <p:cNvSpPr/>
          <p:nvPr/>
        </p:nvSpPr>
        <p:spPr>
          <a:xfrm>
            <a:off x="525780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17</a:t>
            </a:r>
            <a:endParaRPr lang="en-US" sz="1500" dirty="0"/>
          </a:p>
        </p:txBody>
      </p:sp>
      <p:sp>
        <p:nvSpPr>
          <p:cNvPr id="48" name="Text 46"/>
          <p:cNvSpPr/>
          <p:nvPr/>
        </p:nvSpPr>
        <p:spPr>
          <a:xfrm>
            <a:off x="649224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18</a:t>
            </a:r>
            <a:endParaRPr lang="en-US" sz="1500" dirty="0"/>
          </a:p>
        </p:txBody>
      </p:sp>
      <p:sp>
        <p:nvSpPr>
          <p:cNvPr id="49" name="Text 47"/>
          <p:cNvSpPr/>
          <p:nvPr/>
        </p:nvSpPr>
        <p:spPr>
          <a:xfrm>
            <a:off x="772668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19</a:t>
            </a:r>
            <a:endParaRPr lang="en-US" sz="1500" dirty="0"/>
          </a:p>
        </p:txBody>
      </p:sp>
      <p:sp>
        <p:nvSpPr>
          <p:cNvPr id="50" name="Text 48"/>
          <p:cNvSpPr/>
          <p:nvPr/>
        </p:nvSpPr>
        <p:spPr>
          <a:xfrm>
            <a:off x="32004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</a:t>
            </a:r>
            <a:endParaRPr lang="en-US" sz="1500" dirty="0"/>
          </a:p>
        </p:txBody>
      </p:sp>
      <p:sp>
        <p:nvSpPr>
          <p:cNvPr id="51" name="Text 49"/>
          <p:cNvSpPr/>
          <p:nvPr/>
        </p:nvSpPr>
        <p:spPr>
          <a:xfrm>
            <a:off x="155448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21</a:t>
            </a:r>
            <a:endParaRPr lang="en-US" sz="1500" dirty="0"/>
          </a:p>
        </p:txBody>
      </p:sp>
      <p:sp>
        <p:nvSpPr>
          <p:cNvPr id="52" name="Text 50"/>
          <p:cNvSpPr/>
          <p:nvPr/>
        </p:nvSpPr>
        <p:spPr>
          <a:xfrm>
            <a:off x="278892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22</a:t>
            </a:r>
            <a:endParaRPr lang="en-US" sz="1500" dirty="0"/>
          </a:p>
        </p:txBody>
      </p:sp>
      <p:sp>
        <p:nvSpPr>
          <p:cNvPr id="53" name="Shape 51"/>
          <p:cNvSpPr/>
          <p:nvPr/>
        </p:nvSpPr>
        <p:spPr>
          <a:xfrm>
            <a:off x="4023360" y="3186684"/>
            <a:ext cx="1234440" cy="583692"/>
          </a:xfrm>
          <a:prstGeom prst="rect">
            <a:avLst/>
          </a:prstGeom>
          <a:solidFill>
            <a:srgbClr val="FFF0F0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402336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23</a:t>
            </a:r>
            <a:endParaRPr lang="en-US" sz="1500" dirty="0"/>
          </a:p>
        </p:txBody>
      </p:sp>
      <p:sp>
        <p:nvSpPr>
          <p:cNvPr id="55" name="Text 53"/>
          <p:cNvSpPr/>
          <p:nvPr/>
        </p:nvSpPr>
        <p:spPr>
          <a:xfrm>
            <a:off x="4059936" y="3479292"/>
            <a:ext cx="1161288" cy="263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天皇誕生日</a:t>
            </a:r>
            <a:endParaRPr lang="en-US" sz="700" dirty="0"/>
          </a:p>
        </p:txBody>
      </p:sp>
      <p:sp>
        <p:nvSpPr>
          <p:cNvPr id="56" name="Text 54"/>
          <p:cNvSpPr/>
          <p:nvPr/>
        </p:nvSpPr>
        <p:spPr>
          <a:xfrm>
            <a:off x="525780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24</a:t>
            </a:r>
            <a:endParaRPr lang="en-US" sz="1500" dirty="0"/>
          </a:p>
        </p:txBody>
      </p:sp>
      <p:sp>
        <p:nvSpPr>
          <p:cNvPr id="57" name="Text 55"/>
          <p:cNvSpPr/>
          <p:nvPr/>
        </p:nvSpPr>
        <p:spPr>
          <a:xfrm>
            <a:off x="649224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25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772668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26</a:t>
            </a:r>
            <a:endParaRPr lang="en-US" sz="1500" dirty="0"/>
          </a:p>
        </p:txBody>
      </p:sp>
      <p:sp>
        <p:nvSpPr>
          <p:cNvPr id="59" name="Text 57"/>
          <p:cNvSpPr/>
          <p:nvPr/>
        </p:nvSpPr>
        <p:spPr>
          <a:xfrm>
            <a:off x="32004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27</a:t>
            </a:r>
            <a:endParaRPr lang="en-US" sz="1500" dirty="0"/>
          </a:p>
        </p:txBody>
      </p:sp>
      <p:sp>
        <p:nvSpPr>
          <p:cNvPr id="60" name="Text 58"/>
          <p:cNvSpPr/>
          <p:nvPr/>
        </p:nvSpPr>
        <p:spPr>
          <a:xfrm>
            <a:off x="155448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28</a:t>
            </a:r>
            <a:endParaRPr lang="en-US" sz="1500" dirty="0"/>
          </a:p>
        </p:txBody>
      </p:sp>
      <p:sp>
        <p:nvSpPr>
          <p:cNvPr id="61" name="Text 59"/>
          <p:cNvSpPr/>
          <p:nvPr/>
        </p:nvSpPr>
        <p:spPr>
          <a:xfrm>
            <a:off x="278892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29</a:t>
            </a:r>
            <a:endParaRPr lang="en-US" sz="1500" dirty="0"/>
          </a:p>
        </p:txBody>
      </p:sp>
      <p:sp>
        <p:nvSpPr>
          <p:cNvPr id="62" name="Text 60"/>
          <p:cNvSpPr/>
          <p:nvPr/>
        </p:nvSpPr>
        <p:spPr>
          <a:xfrm>
            <a:off x="402336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30</a:t>
            </a:r>
            <a:endParaRPr lang="en-US" sz="1500" dirty="0"/>
          </a:p>
        </p:txBody>
      </p:sp>
      <p:sp>
        <p:nvSpPr>
          <p:cNvPr id="63" name="Text 61"/>
          <p:cNvSpPr/>
          <p:nvPr/>
        </p:nvSpPr>
        <p:spPr>
          <a:xfrm>
            <a:off x="525780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31</a:t>
            </a:r>
            <a:endParaRPr lang="en-US" sz="1500" dirty="0"/>
          </a:p>
        </p:txBody>
      </p:sp>
      <p:sp>
        <p:nvSpPr>
          <p:cNvPr id="64" name="Shape 62"/>
          <p:cNvSpPr/>
          <p:nvPr/>
        </p:nvSpPr>
        <p:spPr>
          <a:xfrm>
            <a:off x="320040" y="4800600"/>
            <a:ext cx="8641080" cy="256032"/>
          </a:xfrm>
          <a:prstGeom prst="rect">
            <a:avLst/>
          </a:prstGeom>
          <a:solidFill>
            <a:srgbClr val="5EC8C8"/>
          </a:solidFill>
          <a:ln w="12700">
            <a:solidFill>
              <a:srgbClr val="5EC8C8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320040" y="4800600"/>
            <a:ext cx="8641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1"/>
            <a:r>
              <a:rPr lang="en-US" sz="1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MEMO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B8D4E8"/>
          </a:solidFill>
          <a:ln w="12700">
            <a:solidFill>
              <a:srgbClr val="B8D4E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4A7FA0"/>
          </a:solidFill>
          <a:ln w="12700">
            <a:solidFill>
              <a:srgbClr val="4A7FA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73152"/>
            <a:ext cx="6400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2027年1月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6583680" y="73152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2026年度カレンダー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20040" y="1051560"/>
            <a:ext cx="8641080" cy="384048"/>
          </a:xfrm>
          <a:prstGeom prst="rect">
            <a:avLst/>
          </a:prstGeom>
          <a:solidFill>
            <a:srgbClr val="4A7FA0"/>
          </a:solidFill>
          <a:ln w="12700">
            <a:solidFill>
              <a:srgbClr val="4A7FA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D0D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55448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78892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火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02336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25780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木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9224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金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72668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8E0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土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20040" y="1435608"/>
            <a:ext cx="8641080" cy="35021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20040" y="1051560"/>
            <a:ext cx="0" cy="3886200"/>
          </a:xfrm>
          <a:prstGeom prst="line">
            <a:avLst/>
          </a:prstGeom>
          <a:noFill/>
          <a:ln w="25400">
            <a:solidFill>
              <a:srgbClr val="4A7FA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55448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78892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02336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25780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9224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72668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961120" y="1051560"/>
            <a:ext cx="0" cy="3886200"/>
          </a:xfrm>
          <a:prstGeom prst="line">
            <a:avLst/>
          </a:prstGeom>
          <a:noFill/>
          <a:ln w="25400">
            <a:solidFill>
              <a:srgbClr val="4A7FA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1051560"/>
            <a:ext cx="8641080" cy="0"/>
          </a:xfrm>
          <a:prstGeom prst="line">
            <a:avLst/>
          </a:prstGeom>
          <a:noFill/>
          <a:ln w="25400">
            <a:solidFill>
              <a:srgbClr val="4A7FA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20040" y="1435608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20040" y="2019300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0040" y="2602992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20040" y="3186684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20040" y="3770376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4354068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20040" y="4937760"/>
            <a:ext cx="8641080" cy="0"/>
          </a:xfrm>
          <a:prstGeom prst="line">
            <a:avLst/>
          </a:prstGeom>
          <a:noFill/>
          <a:ln w="25400">
            <a:solidFill>
              <a:srgbClr val="4A7FA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492240" y="1435608"/>
            <a:ext cx="1234440" cy="583692"/>
          </a:xfrm>
          <a:prstGeom prst="rect">
            <a:avLst/>
          </a:prstGeom>
          <a:solidFill>
            <a:srgbClr val="FFF0F0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49224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6528816" y="1728216"/>
            <a:ext cx="1161288" cy="263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元日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772668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32004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155448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78892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1500" dirty="0"/>
          </a:p>
        </p:txBody>
      </p:sp>
      <p:sp>
        <p:nvSpPr>
          <p:cNvPr id="38" name="Text 36"/>
          <p:cNvSpPr/>
          <p:nvPr/>
        </p:nvSpPr>
        <p:spPr>
          <a:xfrm>
            <a:off x="402336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525780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</a:t>
            </a:r>
            <a:endParaRPr lang="en-US" sz="1500" dirty="0"/>
          </a:p>
        </p:txBody>
      </p:sp>
      <p:sp>
        <p:nvSpPr>
          <p:cNvPr id="40" name="Text 38"/>
          <p:cNvSpPr/>
          <p:nvPr/>
        </p:nvSpPr>
        <p:spPr>
          <a:xfrm>
            <a:off x="649224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772668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</a:t>
            </a:r>
            <a:endParaRPr lang="en-US" sz="1500" dirty="0"/>
          </a:p>
        </p:txBody>
      </p:sp>
      <p:sp>
        <p:nvSpPr>
          <p:cNvPr id="42" name="Text 40"/>
          <p:cNvSpPr/>
          <p:nvPr/>
        </p:nvSpPr>
        <p:spPr>
          <a:xfrm>
            <a:off x="32004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</a:t>
            </a:r>
            <a:endParaRPr lang="en-US" sz="1500" dirty="0"/>
          </a:p>
        </p:txBody>
      </p:sp>
      <p:sp>
        <p:nvSpPr>
          <p:cNvPr id="43" name="Shape 41"/>
          <p:cNvSpPr/>
          <p:nvPr/>
        </p:nvSpPr>
        <p:spPr>
          <a:xfrm>
            <a:off x="1554480" y="2602992"/>
            <a:ext cx="1234440" cy="583692"/>
          </a:xfrm>
          <a:prstGeom prst="rect">
            <a:avLst/>
          </a:prstGeom>
          <a:solidFill>
            <a:srgbClr val="FFF0F0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155448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11</a:t>
            </a:r>
            <a:endParaRPr lang="en-US" sz="1500" dirty="0"/>
          </a:p>
        </p:txBody>
      </p:sp>
      <p:sp>
        <p:nvSpPr>
          <p:cNvPr id="45" name="Text 43"/>
          <p:cNvSpPr/>
          <p:nvPr/>
        </p:nvSpPr>
        <p:spPr>
          <a:xfrm>
            <a:off x="1591056" y="2895600"/>
            <a:ext cx="1161288" cy="263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成人の日</a:t>
            </a:r>
            <a:endParaRPr lang="en-US" sz="700" dirty="0"/>
          </a:p>
        </p:txBody>
      </p:sp>
      <p:sp>
        <p:nvSpPr>
          <p:cNvPr id="46" name="Text 44"/>
          <p:cNvSpPr/>
          <p:nvPr/>
        </p:nvSpPr>
        <p:spPr>
          <a:xfrm>
            <a:off x="278892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</a:t>
            </a:r>
            <a:endParaRPr lang="en-US" sz="1500" dirty="0"/>
          </a:p>
        </p:txBody>
      </p:sp>
      <p:sp>
        <p:nvSpPr>
          <p:cNvPr id="47" name="Text 45"/>
          <p:cNvSpPr/>
          <p:nvPr/>
        </p:nvSpPr>
        <p:spPr>
          <a:xfrm>
            <a:off x="402336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13</a:t>
            </a:r>
            <a:endParaRPr lang="en-US" sz="1500" dirty="0"/>
          </a:p>
        </p:txBody>
      </p:sp>
      <p:sp>
        <p:nvSpPr>
          <p:cNvPr id="48" name="Text 46"/>
          <p:cNvSpPr/>
          <p:nvPr/>
        </p:nvSpPr>
        <p:spPr>
          <a:xfrm>
            <a:off x="525780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14</a:t>
            </a:r>
            <a:endParaRPr lang="en-US" sz="1500" dirty="0"/>
          </a:p>
        </p:txBody>
      </p:sp>
      <p:sp>
        <p:nvSpPr>
          <p:cNvPr id="49" name="Text 47"/>
          <p:cNvSpPr/>
          <p:nvPr/>
        </p:nvSpPr>
        <p:spPr>
          <a:xfrm>
            <a:off x="649224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15</a:t>
            </a:r>
            <a:endParaRPr lang="en-US" sz="1500" dirty="0"/>
          </a:p>
        </p:txBody>
      </p:sp>
      <p:sp>
        <p:nvSpPr>
          <p:cNvPr id="50" name="Text 48"/>
          <p:cNvSpPr/>
          <p:nvPr/>
        </p:nvSpPr>
        <p:spPr>
          <a:xfrm>
            <a:off x="772668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16</a:t>
            </a:r>
            <a:endParaRPr lang="en-US" sz="1500" dirty="0"/>
          </a:p>
        </p:txBody>
      </p:sp>
      <p:sp>
        <p:nvSpPr>
          <p:cNvPr id="51" name="Text 49"/>
          <p:cNvSpPr/>
          <p:nvPr/>
        </p:nvSpPr>
        <p:spPr>
          <a:xfrm>
            <a:off x="32004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17</a:t>
            </a:r>
            <a:endParaRPr lang="en-US" sz="1500" dirty="0"/>
          </a:p>
        </p:txBody>
      </p:sp>
      <p:sp>
        <p:nvSpPr>
          <p:cNvPr id="52" name="Text 50"/>
          <p:cNvSpPr/>
          <p:nvPr/>
        </p:nvSpPr>
        <p:spPr>
          <a:xfrm>
            <a:off x="155448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18</a:t>
            </a:r>
            <a:endParaRPr lang="en-US" sz="1500" dirty="0"/>
          </a:p>
        </p:txBody>
      </p:sp>
      <p:sp>
        <p:nvSpPr>
          <p:cNvPr id="53" name="Text 51"/>
          <p:cNvSpPr/>
          <p:nvPr/>
        </p:nvSpPr>
        <p:spPr>
          <a:xfrm>
            <a:off x="278892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19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02336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</a:t>
            </a:r>
            <a:endParaRPr lang="en-US" sz="1500" dirty="0"/>
          </a:p>
        </p:txBody>
      </p:sp>
      <p:sp>
        <p:nvSpPr>
          <p:cNvPr id="55" name="Text 53"/>
          <p:cNvSpPr/>
          <p:nvPr/>
        </p:nvSpPr>
        <p:spPr>
          <a:xfrm>
            <a:off x="525780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21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649224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22</a:t>
            </a:r>
            <a:endParaRPr lang="en-US" sz="1500" dirty="0"/>
          </a:p>
        </p:txBody>
      </p:sp>
      <p:sp>
        <p:nvSpPr>
          <p:cNvPr id="57" name="Text 55"/>
          <p:cNvSpPr/>
          <p:nvPr/>
        </p:nvSpPr>
        <p:spPr>
          <a:xfrm>
            <a:off x="772668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23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32004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24</a:t>
            </a:r>
            <a:endParaRPr lang="en-US" sz="1500" dirty="0"/>
          </a:p>
        </p:txBody>
      </p:sp>
      <p:sp>
        <p:nvSpPr>
          <p:cNvPr id="59" name="Text 57"/>
          <p:cNvSpPr/>
          <p:nvPr/>
        </p:nvSpPr>
        <p:spPr>
          <a:xfrm>
            <a:off x="155448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25</a:t>
            </a:r>
            <a:endParaRPr lang="en-US" sz="1500" dirty="0"/>
          </a:p>
        </p:txBody>
      </p:sp>
      <p:sp>
        <p:nvSpPr>
          <p:cNvPr id="60" name="Text 58"/>
          <p:cNvSpPr/>
          <p:nvPr/>
        </p:nvSpPr>
        <p:spPr>
          <a:xfrm>
            <a:off x="278892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26</a:t>
            </a:r>
            <a:endParaRPr lang="en-US" sz="1500" dirty="0"/>
          </a:p>
        </p:txBody>
      </p:sp>
      <p:sp>
        <p:nvSpPr>
          <p:cNvPr id="61" name="Text 59"/>
          <p:cNvSpPr/>
          <p:nvPr/>
        </p:nvSpPr>
        <p:spPr>
          <a:xfrm>
            <a:off x="402336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27</a:t>
            </a:r>
            <a:endParaRPr lang="en-US" sz="1500" dirty="0"/>
          </a:p>
        </p:txBody>
      </p:sp>
      <p:sp>
        <p:nvSpPr>
          <p:cNvPr id="62" name="Text 60"/>
          <p:cNvSpPr/>
          <p:nvPr/>
        </p:nvSpPr>
        <p:spPr>
          <a:xfrm>
            <a:off x="525780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28</a:t>
            </a:r>
            <a:endParaRPr lang="en-US" sz="1500" dirty="0"/>
          </a:p>
        </p:txBody>
      </p:sp>
      <p:sp>
        <p:nvSpPr>
          <p:cNvPr id="63" name="Text 61"/>
          <p:cNvSpPr/>
          <p:nvPr/>
        </p:nvSpPr>
        <p:spPr>
          <a:xfrm>
            <a:off x="649224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29</a:t>
            </a:r>
            <a:endParaRPr lang="en-US" sz="1500" dirty="0"/>
          </a:p>
        </p:txBody>
      </p:sp>
      <p:sp>
        <p:nvSpPr>
          <p:cNvPr id="64" name="Text 62"/>
          <p:cNvSpPr/>
          <p:nvPr/>
        </p:nvSpPr>
        <p:spPr>
          <a:xfrm>
            <a:off x="772668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30</a:t>
            </a:r>
            <a:endParaRPr lang="en-US" sz="1500" dirty="0"/>
          </a:p>
        </p:txBody>
      </p:sp>
      <p:sp>
        <p:nvSpPr>
          <p:cNvPr id="65" name="Text 63"/>
          <p:cNvSpPr/>
          <p:nvPr/>
        </p:nvSpPr>
        <p:spPr>
          <a:xfrm>
            <a:off x="320040" y="437235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31</a:t>
            </a:r>
            <a:endParaRPr lang="en-US" sz="1500" dirty="0"/>
          </a:p>
        </p:txBody>
      </p:sp>
      <p:sp>
        <p:nvSpPr>
          <p:cNvPr id="66" name="Shape 64"/>
          <p:cNvSpPr/>
          <p:nvPr/>
        </p:nvSpPr>
        <p:spPr>
          <a:xfrm>
            <a:off x="320040" y="4800600"/>
            <a:ext cx="8641080" cy="256032"/>
          </a:xfrm>
          <a:prstGeom prst="rect">
            <a:avLst/>
          </a:prstGeom>
          <a:solidFill>
            <a:srgbClr val="B8D4E8"/>
          </a:solidFill>
          <a:ln w="12700">
            <a:solidFill>
              <a:srgbClr val="B8D4E8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320040" y="4800600"/>
            <a:ext cx="8641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1"/>
            <a:r>
              <a:rPr lang="en-US" sz="1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MEMO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A878"/>
          </a:solidFill>
          <a:ln w="12700">
            <a:solidFill>
              <a:srgbClr val="F0A87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C06830"/>
          </a:solidFill>
          <a:ln w="12700">
            <a:solidFill>
              <a:srgbClr val="C0683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73152"/>
            <a:ext cx="6400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2027年2月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6583680" y="73152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2026年度カレンダー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20040" y="1051560"/>
            <a:ext cx="8641080" cy="384048"/>
          </a:xfrm>
          <a:prstGeom prst="rect">
            <a:avLst/>
          </a:prstGeom>
          <a:solidFill>
            <a:srgbClr val="C06830"/>
          </a:solidFill>
          <a:ln w="12700">
            <a:solidFill>
              <a:srgbClr val="C0683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D0D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55448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78892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火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02336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25780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木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9224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金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72668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8E0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土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20040" y="1435608"/>
            <a:ext cx="8641080" cy="35021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20040" y="1051560"/>
            <a:ext cx="0" cy="3886200"/>
          </a:xfrm>
          <a:prstGeom prst="line">
            <a:avLst/>
          </a:prstGeom>
          <a:noFill/>
          <a:ln w="25400">
            <a:solidFill>
              <a:srgbClr val="C0683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55448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78892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02336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25780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9224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72668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961120" y="1051560"/>
            <a:ext cx="0" cy="3886200"/>
          </a:xfrm>
          <a:prstGeom prst="line">
            <a:avLst/>
          </a:prstGeom>
          <a:noFill/>
          <a:ln w="25400">
            <a:solidFill>
              <a:srgbClr val="C0683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1051560"/>
            <a:ext cx="8641080" cy="0"/>
          </a:xfrm>
          <a:prstGeom prst="line">
            <a:avLst/>
          </a:prstGeom>
          <a:noFill/>
          <a:ln w="25400">
            <a:solidFill>
              <a:srgbClr val="C0683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20040" y="1435608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20040" y="2019300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0040" y="2602992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20040" y="3186684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20040" y="3770376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4354068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20040" y="4937760"/>
            <a:ext cx="8641080" cy="0"/>
          </a:xfrm>
          <a:prstGeom prst="line">
            <a:avLst/>
          </a:prstGeom>
          <a:noFill/>
          <a:ln w="25400">
            <a:solidFill>
              <a:srgbClr val="C0683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55448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278892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402336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525780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649224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772668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32004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</a:t>
            </a:r>
            <a:endParaRPr lang="en-US" sz="1500" dirty="0"/>
          </a:p>
        </p:txBody>
      </p:sp>
      <p:sp>
        <p:nvSpPr>
          <p:cNvPr id="38" name="Text 36"/>
          <p:cNvSpPr/>
          <p:nvPr/>
        </p:nvSpPr>
        <p:spPr>
          <a:xfrm>
            <a:off x="155448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78892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</a:t>
            </a:r>
            <a:endParaRPr lang="en-US" sz="1500" dirty="0"/>
          </a:p>
        </p:txBody>
      </p:sp>
      <p:sp>
        <p:nvSpPr>
          <p:cNvPr id="40" name="Text 38"/>
          <p:cNvSpPr/>
          <p:nvPr/>
        </p:nvSpPr>
        <p:spPr>
          <a:xfrm>
            <a:off x="402336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</a:t>
            </a:r>
            <a:endParaRPr lang="en-US" sz="1500" dirty="0"/>
          </a:p>
        </p:txBody>
      </p:sp>
      <p:sp>
        <p:nvSpPr>
          <p:cNvPr id="41" name="Shape 39"/>
          <p:cNvSpPr/>
          <p:nvPr/>
        </p:nvSpPr>
        <p:spPr>
          <a:xfrm>
            <a:off x="5257800" y="2019300"/>
            <a:ext cx="1234440" cy="583692"/>
          </a:xfrm>
          <a:prstGeom prst="rect">
            <a:avLst/>
          </a:prstGeom>
          <a:solidFill>
            <a:srgbClr val="FFF0F0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525780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11</a:t>
            </a:r>
            <a:endParaRPr lang="en-US" sz="1500" dirty="0"/>
          </a:p>
        </p:txBody>
      </p:sp>
      <p:sp>
        <p:nvSpPr>
          <p:cNvPr id="43" name="Text 41"/>
          <p:cNvSpPr/>
          <p:nvPr/>
        </p:nvSpPr>
        <p:spPr>
          <a:xfrm>
            <a:off x="5294376" y="2311908"/>
            <a:ext cx="1161288" cy="263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建国記念日</a:t>
            </a:r>
            <a:endParaRPr lang="en-US" sz="700" dirty="0"/>
          </a:p>
        </p:txBody>
      </p:sp>
      <p:sp>
        <p:nvSpPr>
          <p:cNvPr id="44" name="Text 42"/>
          <p:cNvSpPr/>
          <p:nvPr/>
        </p:nvSpPr>
        <p:spPr>
          <a:xfrm>
            <a:off x="649224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</a:t>
            </a:r>
            <a:endParaRPr lang="en-US" sz="1500" dirty="0"/>
          </a:p>
        </p:txBody>
      </p:sp>
      <p:sp>
        <p:nvSpPr>
          <p:cNvPr id="45" name="Text 43"/>
          <p:cNvSpPr/>
          <p:nvPr/>
        </p:nvSpPr>
        <p:spPr>
          <a:xfrm>
            <a:off x="772668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13</a:t>
            </a:r>
            <a:endParaRPr lang="en-US" sz="1500" dirty="0"/>
          </a:p>
        </p:txBody>
      </p:sp>
      <p:sp>
        <p:nvSpPr>
          <p:cNvPr id="46" name="Text 44"/>
          <p:cNvSpPr/>
          <p:nvPr/>
        </p:nvSpPr>
        <p:spPr>
          <a:xfrm>
            <a:off x="32004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14</a:t>
            </a:r>
            <a:endParaRPr lang="en-US" sz="1500" dirty="0"/>
          </a:p>
        </p:txBody>
      </p:sp>
      <p:sp>
        <p:nvSpPr>
          <p:cNvPr id="47" name="Text 45"/>
          <p:cNvSpPr/>
          <p:nvPr/>
        </p:nvSpPr>
        <p:spPr>
          <a:xfrm>
            <a:off x="155448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15</a:t>
            </a:r>
            <a:endParaRPr lang="en-US" sz="1500" dirty="0"/>
          </a:p>
        </p:txBody>
      </p:sp>
      <p:sp>
        <p:nvSpPr>
          <p:cNvPr id="48" name="Text 46"/>
          <p:cNvSpPr/>
          <p:nvPr/>
        </p:nvSpPr>
        <p:spPr>
          <a:xfrm>
            <a:off x="278892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16</a:t>
            </a:r>
            <a:endParaRPr lang="en-US" sz="1500" dirty="0"/>
          </a:p>
        </p:txBody>
      </p:sp>
      <p:sp>
        <p:nvSpPr>
          <p:cNvPr id="49" name="Text 47"/>
          <p:cNvSpPr/>
          <p:nvPr/>
        </p:nvSpPr>
        <p:spPr>
          <a:xfrm>
            <a:off x="402336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17</a:t>
            </a:r>
            <a:endParaRPr lang="en-US" sz="1500" dirty="0"/>
          </a:p>
        </p:txBody>
      </p:sp>
      <p:sp>
        <p:nvSpPr>
          <p:cNvPr id="50" name="Text 48"/>
          <p:cNvSpPr/>
          <p:nvPr/>
        </p:nvSpPr>
        <p:spPr>
          <a:xfrm>
            <a:off x="525780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18</a:t>
            </a:r>
            <a:endParaRPr lang="en-US" sz="1500" dirty="0"/>
          </a:p>
        </p:txBody>
      </p:sp>
      <p:sp>
        <p:nvSpPr>
          <p:cNvPr id="51" name="Text 49"/>
          <p:cNvSpPr/>
          <p:nvPr/>
        </p:nvSpPr>
        <p:spPr>
          <a:xfrm>
            <a:off x="649224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19</a:t>
            </a:r>
            <a:endParaRPr lang="en-US" sz="1500" dirty="0"/>
          </a:p>
        </p:txBody>
      </p:sp>
      <p:sp>
        <p:nvSpPr>
          <p:cNvPr id="52" name="Text 50"/>
          <p:cNvSpPr/>
          <p:nvPr/>
        </p:nvSpPr>
        <p:spPr>
          <a:xfrm>
            <a:off x="772668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</a:t>
            </a:r>
            <a:endParaRPr lang="en-US" sz="1500" dirty="0"/>
          </a:p>
        </p:txBody>
      </p:sp>
      <p:sp>
        <p:nvSpPr>
          <p:cNvPr id="53" name="Text 51"/>
          <p:cNvSpPr/>
          <p:nvPr/>
        </p:nvSpPr>
        <p:spPr>
          <a:xfrm>
            <a:off x="32004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21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155448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22</a:t>
            </a:r>
            <a:endParaRPr lang="en-US" sz="1500" dirty="0"/>
          </a:p>
        </p:txBody>
      </p:sp>
      <p:sp>
        <p:nvSpPr>
          <p:cNvPr id="55" name="Shape 53"/>
          <p:cNvSpPr/>
          <p:nvPr/>
        </p:nvSpPr>
        <p:spPr>
          <a:xfrm>
            <a:off x="2788920" y="3186684"/>
            <a:ext cx="1234440" cy="583692"/>
          </a:xfrm>
          <a:prstGeom prst="rect">
            <a:avLst/>
          </a:prstGeom>
          <a:solidFill>
            <a:srgbClr val="FFF0F0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278892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23</a:t>
            </a:r>
            <a:endParaRPr lang="en-US" sz="1500" dirty="0"/>
          </a:p>
        </p:txBody>
      </p:sp>
      <p:sp>
        <p:nvSpPr>
          <p:cNvPr id="57" name="Text 55"/>
          <p:cNvSpPr/>
          <p:nvPr/>
        </p:nvSpPr>
        <p:spPr>
          <a:xfrm>
            <a:off x="2825496" y="3479292"/>
            <a:ext cx="1161288" cy="263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天皇誕生日</a:t>
            </a:r>
            <a:endParaRPr lang="en-US" sz="700" dirty="0"/>
          </a:p>
        </p:txBody>
      </p:sp>
      <p:sp>
        <p:nvSpPr>
          <p:cNvPr id="58" name="Text 56"/>
          <p:cNvSpPr/>
          <p:nvPr/>
        </p:nvSpPr>
        <p:spPr>
          <a:xfrm>
            <a:off x="402336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24</a:t>
            </a:r>
            <a:endParaRPr lang="en-US" sz="1500" dirty="0"/>
          </a:p>
        </p:txBody>
      </p:sp>
      <p:sp>
        <p:nvSpPr>
          <p:cNvPr id="59" name="Text 57"/>
          <p:cNvSpPr/>
          <p:nvPr/>
        </p:nvSpPr>
        <p:spPr>
          <a:xfrm>
            <a:off x="525780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25</a:t>
            </a:r>
            <a:endParaRPr lang="en-US" sz="1500" dirty="0"/>
          </a:p>
        </p:txBody>
      </p:sp>
      <p:sp>
        <p:nvSpPr>
          <p:cNvPr id="60" name="Text 58"/>
          <p:cNvSpPr/>
          <p:nvPr/>
        </p:nvSpPr>
        <p:spPr>
          <a:xfrm>
            <a:off x="649224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26</a:t>
            </a:r>
            <a:endParaRPr lang="en-US" sz="1500" dirty="0"/>
          </a:p>
        </p:txBody>
      </p:sp>
      <p:sp>
        <p:nvSpPr>
          <p:cNvPr id="61" name="Text 59"/>
          <p:cNvSpPr/>
          <p:nvPr/>
        </p:nvSpPr>
        <p:spPr>
          <a:xfrm>
            <a:off x="772668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27</a:t>
            </a:r>
            <a:endParaRPr lang="en-US" sz="1500" dirty="0"/>
          </a:p>
        </p:txBody>
      </p:sp>
      <p:sp>
        <p:nvSpPr>
          <p:cNvPr id="62" name="Text 60"/>
          <p:cNvSpPr/>
          <p:nvPr/>
        </p:nvSpPr>
        <p:spPr>
          <a:xfrm>
            <a:off x="32004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28</a:t>
            </a:r>
            <a:endParaRPr lang="en-US" sz="1500" dirty="0"/>
          </a:p>
        </p:txBody>
      </p:sp>
      <p:sp>
        <p:nvSpPr>
          <p:cNvPr id="63" name="Shape 61"/>
          <p:cNvSpPr/>
          <p:nvPr/>
        </p:nvSpPr>
        <p:spPr>
          <a:xfrm>
            <a:off x="320040" y="4800600"/>
            <a:ext cx="8641080" cy="256032"/>
          </a:xfrm>
          <a:prstGeom prst="rect">
            <a:avLst/>
          </a:prstGeom>
          <a:solidFill>
            <a:srgbClr val="F0A878"/>
          </a:solidFill>
          <a:ln w="12700">
            <a:solidFill>
              <a:srgbClr val="F0A878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320040" y="4800600"/>
            <a:ext cx="8641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1"/>
            <a:r>
              <a:rPr lang="en-US" sz="1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MEMO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C8A0D8"/>
          </a:solidFill>
          <a:ln w="12700">
            <a:solidFill>
              <a:srgbClr val="C8A0D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8050A8"/>
          </a:solidFill>
          <a:ln w="12700">
            <a:solidFill>
              <a:srgbClr val="8050A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73152"/>
            <a:ext cx="6400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2027年3月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6583680" y="73152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2026年度カレンダー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20040" y="1051560"/>
            <a:ext cx="8641080" cy="384048"/>
          </a:xfrm>
          <a:prstGeom prst="rect">
            <a:avLst/>
          </a:prstGeom>
          <a:solidFill>
            <a:srgbClr val="8050A8"/>
          </a:solidFill>
          <a:ln w="12700">
            <a:solidFill>
              <a:srgbClr val="8050A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D0D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55448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78892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火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02336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25780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木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9224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金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726680" y="1051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8E0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土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20040" y="1435608"/>
            <a:ext cx="8641080" cy="35021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20040" y="1051560"/>
            <a:ext cx="0" cy="3886200"/>
          </a:xfrm>
          <a:prstGeom prst="line">
            <a:avLst/>
          </a:prstGeom>
          <a:noFill/>
          <a:ln w="25400">
            <a:solidFill>
              <a:srgbClr val="8050A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55448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78892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02336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25780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9224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726680" y="1051560"/>
            <a:ext cx="0" cy="38862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961120" y="1051560"/>
            <a:ext cx="0" cy="3886200"/>
          </a:xfrm>
          <a:prstGeom prst="line">
            <a:avLst/>
          </a:prstGeom>
          <a:noFill/>
          <a:ln w="25400">
            <a:solidFill>
              <a:srgbClr val="8050A8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1051560"/>
            <a:ext cx="8641080" cy="0"/>
          </a:xfrm>
          <a:prstGeom prst="line">
            <a:avLst/>
          </a:prstGeom>
          <a:noFill/>
          <a:ln w="25400">
            <a:solidFill>
              <a:srgbClr val="8050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20040" y="1435608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20040" y="2019300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0040" y="2602992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20040" y="3186684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20040" y="3770376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4354068"/>
            <a:ext cx="864108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20040" y="4937760"/>
            <a:ext cx="8641080" cy="0"/>
          </a:xfrm>
          <a:prstGeom prst="line">
            <a:avLst/>
          </a:prstGeom>
          <a:noFill/>
          <a:ln w="25400">
            <a:solidFill>
              <a:srgbClr val="8050A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55448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278892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402336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525780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649224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7726680" y="1453896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32004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</a:t>
            </a:r>
            <a:endParaRPr lang="en-US" sz="1500" dirty="0"/>
          </a:p>
        </p:txBody>
      </p:sp>
      <p:sp>
        <p:nvSpPr>
          <p:cNvPr id="38" name="Text 36"/>
          <p:cNvSpPr/>
          <p:nvPr/>
        </p:nvSpPr>
        <p:spPr>
          <a:xfrm>
            <a:off x="155448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78892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</a:t>
            </a:r>
            <a:endParaRPr lang="en-US" sz="1500" dirty="0"/>
          </a:p>
        </p:txBody>
      </p:sp>
      <p:sp>
        <p:nvSpPr>
          <p:cNvPr id="40" name="Text 38"/>
          <p:cNvSpPr/>
          <p:nvPr/>
        </p:nvSpPr>
        <p:spPr>
          <a:xfrm>
            <a:off x="402336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525780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11</a:t>
            </a:r>
            <a:endParaRPr lang="en-US" sz="1500" dirty="0"/>
          </a:p>
        </p:txBody>
      </p:sp>
      <p:sp>
        <p:nvSpPr>
          <p:cNvPr id="42" name="Text 40"/>
          <p:cNvSpPr/>
          <p:nvPr/>
        </p:nvSpPr>
        <p:spPr>
          <a:xfrm>
            <a:off x="649224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</a:t>
            </a:r>
            <a:endParaRPr lang="en-US" sz="1500" dirty="0"/>
          </a:p>
        </p:txBody>
      </p:sp>
      <p:sp>
        <p:nvSpPr>
          <p:cNvPr id="43" name="Text 41"/>
          <p:cNvSpPr/>
          <p:nvPr/>
        </p:nvSpPr>
        <p:spPr>
          <a:xfrm>
            <a:off x="7726680" y="2037588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13</a:t>
            </a:r>
            <a:endParaRPr lang="en-US" sz="1500" dirty="0"/>
          </a:p>
        </p:txBody>
      </p:sp>
      <p:sp>
        <p:nvSpPr>
          <p:cNvPr id="44" name="Text 42"/>
          <p:cNvSpPr/>
          <p:nvPr/>
        </p:nvSpPr>
        <p:spPr>
          <a:xfrm>
            <a:off x="32004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14</a:t>
            </a:r>
            <a:endParaRPr lang="en-US" sz="1500" dirty="0"/>
          </a:p>
        </p:txBody>
      </p:sp>
      <p:sp>
        <p:nvSpPr>
          <p:cNvPr id="45" name="Text 43"/>
          <p:cNvSpPr/>
          <p:nvPr/>
        </p:nvSpPr>
        <p:spPr>
          <a:xfrm>
            <a:off x="155448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15</a:t>
            </a:r>
            <a:endParaRPr lang="en-US" sz="1500" dirty="0"/>
          </a:p>
        </p:txBody>
      </p:sp>
      <p:sp>
        <p:nvSpPr>
          <p:cNvPr id="46" name="Text 44"/>
          <p:cNvSpPr/>
          <p:nvPr/>
        </p:nvSpPr>
        <p:spPr>
          <a:xfrm>
            <a:off x="278892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16</a:t>
            </a:r>
            <a:endParaRPr lang="en-US" sz="1500" dirty="0"/>
          </a:p>
        </p:txBody>
      </p:sp>
      <p:sp>
        <p:nvSpPr>
          <p:cNvPr id="47" name="Text 45"/>
          <p:cNvSpPr/>
          <p:nvPr/>
        </p:nvSpPr>
        <p:spPr>
          <a:xfrm>
            <a:off x="402336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17</a:t>
            </a:r>
            <a:endParaRPr lang="en-US" sz="1500" dirty="0"/>
          </a:p>
        </p:txBody>
      </p:sp>
      <p:sp>
        <p:nvSpPr>
          <p:cNvPr id="48" name="Text 46"/>
          <p:cNvSpPr/>
          <p:nvPr/>
        </p:nvSpPr>
        <p:spPr>
          <a:xfrm>
            <a:off x="525780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18</a:t>
            </a:r>
            <a:endParaRPr lang="en-US" sz="1500" dirty="0"/>
          </a:p>
        </p:txBody>
      </p:sp>
      <p:sp>
        <p:nvSpPr>
          <p:cNvPr id="49" name="Text 47"/>
          <p:cNvSpPr/>
          <p:nvPr/>
        </p:nvSpPr>
        <p:spPr>
          <a:xfrm>
            <a:off x="649224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19</a:t>
            </a:r>
            <a:endParaRPr lang="en-US" sz="1500" dirty="0"/>
          </a:p>
        </p:txBody>
      </p:sp>
      <p:sp>
        <p:nvSpPr>
          <p:cNvPr id="50" name="Shape 48"/>
          <p:cNvSpPr/>
          <p:nvPr/>
        </p:nvSpPr>
        <p:spPr>
          <a:xfrm>
            <a:off x="7726680" y="2602992"/>
            <a:ext cx="1234440" cy="583692"/>
          </a:xfrm>
          <a:prstGeom prst="rect">
            <a:avLst/>
          </a:prstGeom>
          <a:solidFill>
            <a:srgbClr val="FFF0F0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7726680" y="2621280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</a:t>
            </a:r>
            <a:endParaRPr lang="en-US" sz="1500" dirty="0"/>
          </a:p>
        </p:txBody>
      </p:sp>
      <p:sp>
        <p:nvSpPr>
          <p:cNvPr id="52" name="Text 50"/>
          <p:cNvSpPr/>
          <p:nvPr/>
        </p:nvSpPr>
        <p:spPr>
          <a:xfrm>
            <a:off x="7763256" y="2895600"/>
            <a:ext cx="1161288" cy="263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春分の日</a:t>
            </a:r>
            <a:endParaRPr lang="en-US" sz="700" dirty="0"/>
          </a:p>
        </p:txBody>
      </p:sp>
      <p:sp>
        <p:nvSpPr>
          <p:cNvPr id="53" name="Text 51"/>
          <p:cNvSpPr/>
          <p:nvPr/>
        </p:nvSpPr>
        <p:spPr>
          <a:xfrm>
            <a:off x="32004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21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155448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22</a:t>
            </a:r>
            <a:endParaRPr lang="en-US" sz="1500" dirty="0"/>
          </a:p>
        </p:txBody>
      </p:sp>
      <p:sp>
        <p:nvSpPr>
          <p:cNvPr id="55" name="Text 53"/>
          <p:cNvSpPr/>
          <p:nvPr/>
        </p:nvSpPr>
        <p:spPr>
          <a:xfrm>
            <a:off x="278892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23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02336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24</a:t>
            </a:r>
            <a:endParaRPr lang="en-US" sz="1500" dirty="0"/>
          </a:p>
        </p:txBody>
      </p:sp>
      <p:sp>
        <p:nvSpPr>
          <p:cNvPr id="57" name="Text 55"/>
          <p:cNvSpPr/>
          <p:nvPr/>
        </p:nvSpPr>
        <p:spPr>
          <a:xfrm>
            <a:off x="525780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25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649224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26</a:t>
            </a:r>
            <a:endParaRPr lang="en-US" sz="1500" dirty="0"/>
          </a:p>
        </p:txBody>
      </p:sp>
      <p:sp>
        <p:nvSpPr>
          <p:cNvPr id="59" name="Text 57"/>
          <p:cNvSpPr/>
          <p:nvPr/>
        </p:nvSpPr>
        <p:spPr>
          <a:xfrm>
            <a:off x="7726680" y="3204972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1155A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27</a:t>
            </a:r>
            <a:endParaRPr lang="en-US" sz="1500" dirty="0"/>
          </a:p>
        </p:txBody>
      </p:sp>
      <p:sp>
        <p:nvSpPr>
          <p:cNvPr id="60" name="Text 58"/>
          <p:cNvSpPr/>
          <p:nvPr/>
        </p:nvSpPr>
        <p:spPr>
          <a:xfrm>
            <a:off x="32004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CC224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28</a:t>
            </a:r>
            <a:endParaRPr lang="en-US" sz="1500" dirty="0"/>
          </a:p>
        </p:txBody>
      </p:sp>
      <p:sp>
        <p:nvSpPr>
          <p:cNvPr id="61" name="Text 59"/>
          <p:cNvSpPr/>
          <p:nvPr/>
        </p:nvSpPr>
        <p:spPr>
          <a:xfrm>
            <a:off x="155448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29</a:t>
            </a:r>
            <a:endParaRPr lang="en-US" sz="1500" dirty="0"/>
          </a:p>
        </p:txBody>
      </p:sp>
      <p:sp>
        <p:nvSpPr>
          <p:cNvPr id="62" name="Text 60"/>
          <p:cNvSpPr/>
          <p:nvPr/>
        </p:nvSpPr>
        <p:spPr>
          <a:xfrm>
            <a:off x="278892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30</a:t>
            </a:r>
            <a:endParaRPr lang="en-US" sz="1500" dirty="0"/>
          </a:p>
        </p:txBody>
      </p:sp>
      <p:sp>
        <p:nvSpPr>
          <p:cNvPr id="63" name="Text 61"/>
          <p:cNvSpPr/>
          <p:nvPr/>
        </p:nvSpPr>
        <p:spPr>
          <a:xfrm>
            <a:off x="4023360" y="3788664"/>
            <a:ext cx="1179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31</a:t>
            </a:r>
            <a:endParaRPr lang="en-US" sz="1500" dirty="0"/>
          </a:p>
        </p:txBody>
      </p:sp>
      <p:sp>
        <p:nvSpPr>
          <p:cNvPr id="64" name="Shape 62"/>
          <p:cNvSpPr/>
          <p:nvPr/>
        </p:nvSpPr>
        <p:spPr>
          <a:xfrm>
            <a:off x="320040" y="4800600"/>
            <a:ext cx="8641080" cy="256032"/>
          </a:xfrm>
          <a:prstGeom prst="rect">
            <a:avLst/>
          </a:prstGeom>
          <a:solidFill>
            <a:srgbClr val="C8A0D8"/>
          </a:solidFill>
          <a:ln w="12700">
            <a:solidFill>
              <a:srgbClr val="C8A0D8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320040" y="4800600"/>
            <a:ext cx="8641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1"/>
            <a:r>
              <a:rPr lang="en-US" sz="1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MEMO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562</Words>
  <Application>Microsoft Office PowerPoint</Application>
  <PresentationFormat>画面に合わせる (16:9)</PresentationFormat>
  <Paragraphs>514</Paragraphs>
  <Slides>12</Slides>
  <Notes>12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5" baseType="lpstr">
      <vt:lpstr>Meiryo</vt:lpstr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2026年度カレンダー</dc:title>
  <dc:subject>PptxGenJS Presentation</dc:subject>
  <dc:creator>PptxGenJS</dc:creator>
  <cp:lastModifiedBy>隆弘 野邊</cp:lastModifiedBy>
  <cp:revision>2</cp:revision>
  <dcterms:created xsi:type="dcterms:W3CDTF">2026-03-28T22:52:27Z</dcterms:created>
  <dcterms:modified xsi:type="dcterms:W3CDTF">2026-03-28T23:10:03Z</dcterms:modified>
</cp:coreProperties>
</file>