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2942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A1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6D2E46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C4956A">
              <a:alpha val="5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09728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会社紹介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49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Profile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31520" y="2926080"/>
            <a:ext cx="1828800" cy="36576"/>
          </a:xfrm>
          <a:prstGeom prst="rect">
            <a:avLst/>
          </a:prstGeom>
          <a:solidFill>
            <a:srgbClr val="C4956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329184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ECE2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株式会社　XXXXXX</a:t>
            </a:r>
            <a:endParaRPr lang="en-US" sz="1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ECE2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　　年　　月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4A1D3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目次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640080" y="118872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325880"/>
            <a:ext cx="320040" cy="3200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18872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企業理念・ビジョン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40080" y="201168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148840"/>
            <a:ext cx="320040" cy="3200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63040" y="201168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会社概要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640080" y="283464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971800"/>
            <a:ext cx="320040" cy="3200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463040" y="283464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沿革・実績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640080" y="365760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3794760"/>
            <a:ext cx="320040" cy="32004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463040" y="365760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事業内容・強み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4A1D3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企業理念・ビジョン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1371600"/>
          </a:xfrm>
          <a:prstGeom prst="rect">
            <a:avLst/>
          </a:prstGeom>
          <a:solidFill>
            <a:srgbClr val="4A1D30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972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49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ここに企業のミッション（使命）を記載してください。</a:t>
            </a:r>
            <a:endParaRPr lang="en-US" sz="1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社会にどのような価値を提供するかを示します。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2606040"/>
            <a:ext cx="3931920" cy="21031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57200" y="2606040"/>
            <a:ext cx="3931920" cy="45720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606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31520" y="320040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将来のあるべき姿を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ここに記載してください。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中長期的な目標を示します。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754880" y="2606040"/>
            <a:ext cx="3931920" cy="21031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54880" y="2606040"/>
            <a:ext cx="3931920" cy="457200"/>
          </a:xfrm>
          <a:prstGeom prst="rect">
            <a:avLst/>
          </a:prstGeom>
          <a:solidFill>
            <a:srgbClr val="A26769"/>
          </a:solidFill>
          <a:ln/>
        </p:spPr>
      </p:sp>
      <p:sp>
        <p:nvSpPr>
          <p:cNvPr id="13" name="Text 11"/>
          <p:cNvSpPr/>
          <p:nvPr/>
        </p:nvSpPr>
        <p:spPr>
          <a:xfrm>
            <a:off x="4937760" y="2606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029200" y="320040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誠実さ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挑戦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チームワーク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顧客第一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4A1D3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会社概要</a:t>
            </a:r>
            <a:endParaRPr lang="en-US" sz="2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7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会社名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株式会社XXXXXX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設立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　　年　　月　　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代表取締役　XXXXX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所在地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東京都XXX区XXX X-X-X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資本金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X,XXX万円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従業員数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XX名（　　年　月現在）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事業内容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XXXXXX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主要取引先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XXXXXX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4A1D3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沿革・実績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560320" y="1005840"/>
            <a:ext cx="27432" cy="3657600"/>
          </a:xfrm>
          <a:prstGeom prst="rect">
            <a:avLst/>
          </a:prstGeom>
          <a:solidFill>
            <a:srgbClr val="C4956A"/>
          </a:solidFill>
          <a:ln/>
        </p:spPr>
      </p:sp>
      <p:sp>
        <p:nvSpPr>
          <p:cNvPr id="5" name="Shape 3"/>
          <p:cNvSpPr/>
          <p:nvPr/>
        </p:nvSpPr>
        <p:spPr>
          <a:xfrm>
            <a:off x="2441448" y="1051560"/>
            <a:ext cx="274320" cy="274320"/>
          </a:xfrm>
          <a:prstGeom prst="ellipse">
            <a:avLst/>
          </a:prstGeom>
          <a:solidFill>
            <a:srgbClr val="C4956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3327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20XX年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926080" y="1033272"/>
            <a:ext cx="5760720" cy="320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108960" y="1033272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会社設立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441448" y="1673352"/>
            <a:ext cx="274320" cy="274320"/>
          </a:xfrm>
          <a:prstGeom prst="ellipse">
            <a:avLst/>
          </a:prstGeom>
          <a:solidFill>
            <a:srgbClr val="C4956A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1655064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20XX年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926080" y="1655064"/>
            <a:ext cx="5760720" cy="320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108960" y="1655064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主力製品リリース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441448" y="2295144"/>
            <a:ext cx="274320" cy="274320"/>
          </a:xfrm>
          <a:prstGeom prst="ellipse">
            <a:avLst/>
          </a:prstGeom>
          <a:solidFill>
            <a:srgbClr val="C4956A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2276856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20XX年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926080" y="2276856"/>
            <a:ext cx="5760720" cy="320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108960" y="2276856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東京オフィス開設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441448" y="2916936"/>
            <a:ext cx="274320" cy="274320"/>
          </a:xfrm>
          <a:prstGeom prst="ellipse">
            <a:avLst/>
          </a:prstGeom>
          <a:solidFill>
            <a:srgbClr val="C4956A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289864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20XX年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2926080" y="2898648"/>
            <a:ext cx="5760720" cy="320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108960" y="2898648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従業員100名突破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441448" y="3538728"/>
            <a:ext cx="274320" cy="274320"/>
          </a:xfrm>
          <a:prstGeom prst="ellipse">
            <a:avLst/>
          </a:prstGeom>
          <a:solidFill>
            <a:srgbClr val="C4956A"/>
          </a:solidFill>
          <a:ln/>
        </p:spPr>
      </p:sp>
      <p:sp>
        <p:nvSpPr>
          <p:cNvPr id="22" name="Text 20"/>
          <p:cNvSpPr/>
          <p:nvPr/>
        </p:nvSpPr>
        <p:spPr>
          <a:xfrm>
            <a:off x="457200" y="35204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20XX年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926080" y="3520440"/>
            <a:ext cx="5760720" cy="320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108960" y="352044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海外展開開始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441448" y="4160520"/>
            <a:ext cx="274320" cy="27432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26" name="Text 24"/>
          <p:cNvSpPr/>
          <p:nvPr/>
        </p:nvSpPr>
        <p:spPr>
          <a:xfrm>
            <a:off x="457200" y="414223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現在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2926080" y="4142232"/>
            <a:ext cx="5760720" cy="320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3108960" y="4142232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さらなる成長へ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40080" y="41148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実績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2926080" y="4023360"/>
            <a:ext cx="18288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2926080" y="40233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XXX社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2926080" y="4434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取引先企業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937760" y="4023360"/>
            <a:ext cx="18288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4937760" y="40233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¥XXX億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4937760" y="4434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年間売上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6949440" y="4023360"/>
            <a:ext cx="18288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>
            <a:off x="6949440" y="40233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XX件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6949440" y="4434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受賞歴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4A1D3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事業内容・強み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2606040" cy="21031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325880" y="1188720"/>
            <a:ext cx="822960" cy="822960"/>
          </a:xfrm>
          <a:prstGeom prst="ellipse">
            <a:avLst/>
          </a:prstGeom>
          <a:solidFill>
            <a:srgbClr val="F5F0EA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760" y="137160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21488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事業領域 1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5146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事業内容の説明を</a:t>
            </a:r>
            <a:endParaRPr lang="en-US" sz="1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ここに記載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337560" y="1005840"/>
            <a:ext cx="2606040" cy="21031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206240" y="1188720"/>
            <a:ext cx="822960" cy="822960"/>
          </a:xfrm>
          <a:prstGeom prst="ellipse">
            <a:avLst/>
          </a:prstGeom>
          <a:solidFill>
            <a:srgbClr val="F5F0EA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120" y="137160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20440" y="21488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事業領域 2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3520440" y="25146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事業内容の説明を</a:t>
            </a:r>
            <a:endParaRPr lang="en-US" sz="1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ここに記載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6217920" y="1005840"/>
            <a:ext cx="2606040" cy="21031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086600" y="1188720"/>
            <a:ext cx="822960" cy="822960"/>
          </a:xfrm>
          <a:prstGeom prst="ellipse">
            <a:avLst/>
          </a:prstGeom>
          <a:solidFill>
            <a:srgbClr val="F5F0EA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480" y="1371600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00800" y="21488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事業領域 3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6400800" y="25146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事業内容の説明を</a:t>
            </a:r>
            <a:endParaRPr lang="en-US" sz="1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ここに記載</a:t>
            </a:r>
            <a:endParaRPr lang="en-US" sz="1000" dirty="0"/>
          </a:p>
        </p:txBody>
      </p:sp>
      <p:sp>
        <p:nvSpPr>
          <p:cNvPr id="19" name="Text 14"/>
          <p:cNvSpPr/>
          <p:nvPr/>
        </p:nvSpPr>
        <p:spPr>
          <a:xfrm>
            <a:off x="640080" y="33832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当社の強み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457200" y="3794760"/>
            <a:ext cx="26060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57200" y="3794760"/>
            <a:ext cx="54864" cy="10058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22" name="Text 17"/>
          <p:cNvSpPr/>
          <p:nvPr/>
        </p:nvSpPr>
        <p:spPr>
          <a:xfrm>
            <a:off x="640080" y="384048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専門性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640080" y="411480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XX年以上の業界経験と</a:t>
            </a:r>
            <a:endParaRPr lang="en-US" sz="10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深い専門知識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3337560" y="3794760"/>
            <a:ext cx="26060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3337560" y="3794760"/>
            <a:ext cx="54864" cy="10058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26" name="Text 21"/>
          <p:cNvSpPr/>
          <p:nvPr/>
        </p:nvSpPr>
        <p:spPr>
          <a:xfrm>
            <a:off x="3520440" y="384048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品質</a:t>
            </a:r>
            <a:endParaRPr lang="en-US" sz="1200" dirty="0"/>
          </a:p>
        </p:txBody>
      </p:sp>
      <p:sp>
        <p:nvSpPr>
          <p:cNvPr id="27" name="Text 22"/>
          <p:cNvSpPr/>
          <p:nvPr/>
        </p:nvSpPr>
        <p:spPr>
          <a:xfrm>
            <a:off x="3520440" y="411480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徹底した品質管理体制と</a:t>
            </a:r>
            <a:endParaRPr lang="en-US" sz="10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高い顧客満足度</a:t>
            </a:r>
            <a:endParaRPr lang="en-US" sz="1000" dirty="0"/>
          </a:p>
        </p:txBody>
      </p:sp>
      <p:sp>
        <p:nvSpPr>
          <p:cNvPr id="28" name="Shape 23"/>
          <p:cNvSpPr/>
          <p:nvPr/>
        </p:nvSpPr>
        <p:spPr>
          <a:xfrm>
            <a:off x="6217920" y="3794760"/>
            <a:ext cx="26060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9" name="Shape 24"/>
          <p:cNvSpPr/>
          <p:nvPr/>
        </p:nvSpPr>
        <p:spPr>
          <a:xfrm>
            <a:off x="6217920" y="3794760"/>
            <a:ext cx="54864" cy="10058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0" name="Text 25"/>
          <p:cNvSpPr/>
          <p:nvPr/>
        </p:nvSpPr>
        <p:spPr>
          <a:xfrm>
            <a:off x="6400800" y="384048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信頼</a:t>
            </a:r>
            <a:endParaRPr lang="en-US" sz="1200" dirty="0"/>
          </a:p>
        </p:txBody>
      </p:sp>
      <p:sp>
        <p:nvSpPr>
          <p:cNvPr id="31" name="Text 26"/>
          <p:cNvSpPr/>
          <p:nvPr/>
        </p:nvSpPr>
        <p:spPr>
          <a:xfrm>
            <a:off x="6400800" y="411480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大手企業との取引実績と</a:t>
            </a:r>
            <a:endParaRPr lang="en-US" sz="10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確かな信頼関係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Office PowerPoint</Application>
  <PresentationFormat>画面に合わせる (16:9)</PresentationFormat>
  <Paragraphs>85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企業紹介テンプレート</dc:title>
  <dc:subject>PptxGenJS Presentation</dc:subject>
  <dc:creator>野邊隆弘</dc:creator>
  <cp:lastModifiedBy>隆弘 野邊</cp:lastModifiedBy>
  <cp:revision>2</cp:revision>
  <dcterms:created xsi:type="dcterms:W3CDTF">2026-04-12T02:28:41Z</dcterms:created>
  <dcterms:modified xsi:type="dcterms:W3CDTF">2026-04-12T10:20:39Z</dcterms:modified>
</cp:coreProperties>
</file>